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29"/>
  </p:notesMasterIdLst>
  <p:handoutMasterIdLst>
    <p:handoutMasterId r:id="rId30"/>
  </p:handoutMasterIdLst>
  <p:sldIdLst>
    <p:sldId id="256" r:id="rId5"/>
    <p:sldId id="258"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5" r:id="rId25"/>
    <p:sldId id="293" r:id="rId26"/>
    <p:sldId id="294" r:id="rId27"/>
    <p:sldId id="27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E89A4D-7DAC-460A-9E0B-242E47220FD1}" v="14" dt="2024-02-25T01:31:20.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5033" autoAdjust="0"/>
  </p:normalViewPr>
  <p:slideViewPr>
    <p:cSldViewPr snapToGrid="0" snapToObjects="1">
      <p:cViewPr varScale="1">
        <p:scale>
          <a:sx n="111" d="100"/>
          <a:sy n="111" d="100"/>
        </p:scale>
        <p:origin x="588" y="9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i garrett" userId="136d066f56a133be" providerId="LiveId" clId="{DAE89A4D-7DAC-460A-9E0B-242E47220FD1}"/>
    <pc:docChg chg="undo custSel addSld modSld">
      <pc:chgData name="desi garrett" userId="136d066f56a133be" providerId="LiveId" clId="{DAE89A4D-7DAC-460A-9E0B-242E47220FD1}" dt="2024-02-25T01:31:16.221" v="3821" actId="20577"/>
      <pc:docMkLst>
        <pc:docMk/>
      </pc:docMkLst>
      <pc:sldChg chg="modSp mod">
        <pc:chgData name="desi garrett" userId="136d066f56a133be" providerId="LiveId" clId="{DAE89A4D-7DAC-460A-9E0B-242E47220FD1}" dt="2024-02-25T01:31:16.221" v="3821" actId="20577"/>
        <pc:sldMkLst>
          <pc:docMk/>
          <pc:sldMk cId="3417721485" sldId="256"/>
        </pc:sldMkLst>
        <pc:spChg chg="mod">
          <ac:chgData name="desi garrett" userId="136d066f56a133be" providerId="LiveId" clId="{DAE89A4D-7DAC-460A-9E0B-242E47220FD1}" dt="2024-02-25T01:31:16.221" v="3821" actId="20577"/>
          <ac:spMkLst>
            <pc:docMk/>
            <pc:sldMk cId="3417721485" sldId="256"/>
            <ac:spMk id="3" creationId="{AE584786-6548-4BB4-95FD-977AD1F362C6}"/>
          </ac:spMkLst>
        </pc:spChg>
      </pc:sldChg>
      <pc:sldChg chg="modSp mod">
        <pc:chgData name="desi garrett" userId="136d066f56a133be" providerId="LiveId" clId="{DAE89A4D-7DAC-460A-9E0B-242E47220FD1}" dt="2024-02-25T01:30:09.782" v="3768" actId="20577"/>
        <pc:sldMkLst>
          <pc:docMk/>
          <pc:sldMk cId="2913824905" sldId="258"/>
        </pc:sldMkLst>
        <pc:spChg chg="mod">
          <ac:chgData name="desi garrett" userId="136d066f56a133be" providerId="LiveId" clId="{DAE89A4D-7DAC-460A-9E0B-242E47220FD1}" dt="2024-02-24T02:37:23.427" v="966" actId="1076"/>
          <ac:spMkLst>
            <pc:docMk/>
            <pc:sldMk cId="2913824905" sldId="258"/>
            <ac:spMk id="2" creationId="{BE99F444-FCBD-B140-9C05-E443FA0805C4}"/>
          </ac:spMkLst>
        </pc:spChg>
        <pc:spChg chg="mod">
          <ac:chgData name="desi garrett" userId="136d066f56a133be" providerId="LiveId" clId="{DAE89A4D-7DAC-460A-9E0B-242E47220FD1}" dt="2024-02-25T01:30:09.782" v="3768" actId="20577"/>
          <ac:spMkLst>
            <pc:docMk/>
            <pc:sldMk cId="2913824905" sldId="258"/>
            <ac:spMk id="6" creationId="{40B800FD-F309-1F84-D089-B222CCCBC8E2}"/>
          </ac:spMkLst>
        </pc:spChg>
      </pc:sldChg>
      <pc:sldChg chg="modSp mod">
        <pc:chgData name="desi garrett" userId="136d066f56a133be" providerId="LiveId" clId="{DAE89A4D-7DAC-460A-9E0B-242E47220FD1}" dt="2024-02-25T01:31:05.146" v="3819" actId="20577"/>
        <pc:sldMkLst>
          <pc:docMk/>
          <pc:sldMk cId="2939930866" sldId="274"/>
        </pc:sldMkLst>
        <pc:spChg chg="mod">
          <ac:chgData name="desi garrett" userId="136d066f56a133be" providerId="LiveId" clId="{DAE89A4D-7DAC-460A-9E0B-242E47220FD1}" dt="2024-02-25T01:31:05.146" v="3819" actId="20577"/>
          <ac:spMkLst>
            <pc:docMk/>
            <pc:sldMk cId="2939930866" sldId="274"/>
            <ac:spMk id="3" creationId="{4B64FA72-B055-4AE3-A6FD-8071BD687CBE}"/>
          </ac:spMkLst>
        </pc:spChg>
      </pc:sldChg>
      <pc:sldChg chg="modSp mod">
        <pc:chgData name="desi garrett" userId="136d066f56a133be" providerId="LiveId" clId="{DAE89A4D-7DAC-460A-9E0B-242E47220FD1}" dt="2024-02-25T01:24:06.831" v="3046" actId="20577"/>
        <pc:sldMkLst>
          <pc:docMk/>
          <pc:sldMk cId="1467671589" sldId="275"/>
        </pc:sldMkLst>
        <pc:spChg chg="mod">
          <ac:chgData name="desi garrett" userId="136d066f56a133be" providerId="LiveId" clId="{DAE89A4D-7DAC-460A-9E0B-242E47220FD1}" dt="2024-02-24T02:36:00.249" v="958" actId="255"/>
          <ac:spMkLst>
            <pc:docMk/>
            <pc:sldMk cId="1467671589" sldId="275"/>
            <ac:spMk id="2" creationId="{ECFE73C9-FB06-8F8D-2FDF-15032CB1ADB7}"/>
          </ac:spMkLst>
        </pc:spChg>
        <pc:spChg chg="mod">
          <ac:chgData name="desi garrett" userId="136d066f56a133be" providerId="LiveId" clId="{DAE89A4D-7DAC-460A-9E0B-242E47220FD1}" dt="2024-02-25T01:24:06.831" v="3046" actId="20577"/>
          <ac:spMkLst>
            <pc:docMk/>
            <pc:sldMk cId="1467671589" sldId="275"/>
            <ac:spMk id="3" creationId="{4A4BFD9D-7C58-9804-0295-66258ECD5065}"/>
          </ac:spMkLst>
        </pc:spChg>
      </pc:sldChg>
      <pc:sldChg chg="modSp mod">
        <pc:chgData name="desi garrett" userId="136d066f56a133be" providerId="LiveId" clId="{DAE89A4D-7DAC-460A-9E0B-242E47220FD1}" dt="2024-02-25T01:24:21.261" v="3052" actId="20577"/>
        <pc:sldMkLst>
          <pc:docMk/>
          <pc:sldMk cId="1717501258" sldId="276"/>
        </pc:sldMkLst>
        <pc:spChg chg="mod">
          <ac:chgData name="desi garrett" userId="136d066f56a133be" providerId="LiveId" clId="{DAE89A4D-7DAC-460A-9E0B-242E47220FD1}" dt="2024-02-25T01:24:21.261" v="3052" actId="20577"/>
          <ac:spMkLst>
            <pc:docMk/>
            <pc:sldMk cId="1717501258" sldId="276"/>
            <ac:spMk id="6" creationId="{D37899BD-DE77-F69C-2108-D3069FA29D49}"/>
          </ac:spMkLst>
        </pc:spChg>
        <pc:spChg chg="mod">
          <ac:chgData name="desi garrett" userId="136d066f56a133be" providerId="LiveId" clId="{DAE89A4D-7DAC-460A-9E0B-242E47220FD1}" dt="2024-02-24T02:40:21.727" v="982" actId="1076"/>
          <ac:spMkLst>
            <pc:docMk/>
            <pc:sldMk cId="1717501258" sldId="276"/>
            <ac:spMk id="7" creationId="{872A1F22-5C0B-040B-125A-0D5BD83DB423}"/>
          </ac:spMkLst>
        </pc:spChg>
        <pc:picChg chg="mod">
          <ac:chgData name="desi garrett" userId="136d066f56a133be" providerId="LiveId" clId="{DAE89A4D-7DAC-460A-9E0B-242E47220FD1}" dt="2024-02-24T02:41:42.162" v="992" actId="1076"/>
          <ac:picMkLst>
            <pc:docMk/>
            <pc:sldMk cId="1717501258" sldId="276"/>
            <ac:picMk id="4" creationId="{CA376D23-370F-AF96-9125-756AFD52E1A2}"/>
          </ac:picMkLst>
        </pc:picChg>
      </pc:sldChg>
      <pc:sldChg chg="modSp mod">
        <pc:chgData name="desi garrett" userId="136d066f56a133be" providerId="LiveId" clId="{DAE89A4D-7DAC-460A-9E0B-242E47220FD1}" dt="2024-02-25T01:24:27.488" v="3055" actId="20577"/>
        <pc:sldMkLst>
          <pc:docMk/>
          <pc:sldMk cId="3193280576" sldId="277"/>
        </pc:sldMkLst>
        <pc:spChg chg="mod">
          <ac:chgData name="desi garrett" userId="136d066f56a133be" providerId="LiveId" clId="{DAE89A4D-7DAC-460A-9E0B-242E47220FD1}" dt="2024-02-24T02:35:36.329" v="954" actId="255"/>
          <ac:spMkLst>
            <pc:docMk/>
            <pc:sldMk cId="3193280576" sldId="277"/>
            <ac:spMk id="2" creationId="{903EA0DF-B95E-F576-5F1E-4DE7749939C1}"/>
          </ac:spMkLst>
        </pc:spChg>
        <pc:spChg chg="mod">
          <ac:chgData name="desi garrett" userId="136d066f56a133be" providerId="LiveId" clId="{DAE89A4D-7DAC-460A-9E0B-242E47220FD1}" dt="2024-02-25T01:24:27.488" v="3055" actId="20577"/>
          <ac:spMkLst>
            <pc:docMk/>
            <pc:sldMk cId="3193280576" sldId="277"/>
            <ac:spMk id="6" creationId="{EE730C56-3283-4D7E-2B22-1AC5A5627EAA}"/>
          </ac:spMkLst>
        </pc:spChg>
      </pc:sldChg>
      <pc:sldChg chg="modSp mod">
        <pc:chgData name="desi garrett" userId="136d066f56a133be" providerId="LiveId" clId="{DAE89A4D-7DAC-460A-9E0B-242E47220FD1}" dt="2024-02-25T01:24:39.646" v="3063" actId="20577"/>
        <pc:sldMkLst>
          <pc:docMk/>
          <pc:sldMk cId="3501187977" sldId="278"/>
        </pc:sldMkLst>
        <pc:spChg chg="mod">
          <ac:chgData name="desi garrett" userId="136d066f56a133be" providerId="LiveId" clId="{DAE89A4D-7DAC-460A-9E0B-242E47220FD1}" dt="2024-02-24T02:35:27.326" v="953" actId="255"/>
          <ac:spMkLst>
            <pc:docMk/>
            <pc:sldMk cId="3501187977" sldId="278"/>
            <ac:spMk id="2" creationId="{70E4EE89-9BF4-64C4-E6E2-6F05F6061BE1}"/>
          </ac:spMkLst>
        </pc:spChg>
        <pc:spChg chg="mod">
          <ac:chgData name="desi garrett" userId="136d066f56a133be" providerId="LiveId" clId="{DAE89A4D-7DAC-460A-9E0B-242E47220FD1}" dt="2024-02-25T01:24:39.646" v="3063" actId="20577"/>
          <ac:spMkLst>
            <pc:docMk/>
            <pc:sldMk cId="3501187977" sldId="278"/>
            <ac:spMk id="3" creationId="{A7359394-1D6C-EC9D-6BCE-0AE8056D0641}"/>
          </ac:spMkLst>
        </pc:spChg>
      </pc:sldChg>
      <pc:sldChg chg="addSp modSp new mod">
        <pc:chgData name="desi garrett" userId="136d066f56a133be" providerId="LiveId" clId="{DAE89A4D-7DAC-460A-9E0B-242E47220FD1}" dt="2024-02-24T02:38:45.331" v="972" actId="255"/>
        <pc:sldMkLst>
          <pc:docMk/>
          <pc:sldMk cId="1363635682" sldId="279"/>
        </pc:sldMkLst>
        <pc:spChg chg="mod">
          <ac:chgData name="desi garrett" userId="136d066f56a133be" providerId="LiveId" clId="{DAE89A4D-7DAC-460A-9E0B-242E47220FD1}" dt="2024-02-24T02:16:48.280" v="87" actId="255"/>
          <ac:spMkLst>
            <pc:docMk/>
            <pc:sldMk cId="1363635682" sldId="279"/>
            <ac:spMk id="2" creationId="{155E1478-7C2B-9C1F-3C25-E25F2B9AB30F}"/>
          </ac:spMkLst>
        </pc:spChg>
        <pc:spChg chg="mod">
          <ac:chgData name="desi garrett" userId="136d066f56a133be" providerId="LiveId" clId="{DAE89A4D-7DAC-460A-9E0B-242E47220FD1}" dt="2024-02-24T02:38:45.331" v="972" actId="255"/>
          <ac:spMkLst>
            <pc:docMk/>
            <pc:sldMk cId="1363635682" sldId="279"/>
            <ac:spMk id="3" creationId="{7A3807B8-502C-E239-1C6C-63E048BC2BD1}"/>
          </ac:spMkLst>
        </pc:spChg>
        <pc:picChg chg="add mod">
          <ac:chgData name="desi garrett" userId="136d066f56a133be" providerId="LiveId" clId="{DAE89A4D-7DAC-460A-9E0B-242E47220FD1}" dt="2024-02-24T02:17:07.530" v="90" actId="1076"/>
          <ac:picMkLst>
            <pc:docMk/>
            <pc:sldMk cId="1363635682" sldId="279"/>
            <ac:picMk id="4" creationId="{9CF71E12-9021-29B1-ECE9-29383E7EC627}"/>
          </ac:picMkLst>
        </pc:picChg>
      </pc:sldChg>
      <pc:sldChg chg="addSp modSp new mod">
        <pc:chgData name="desi garrett" userId="136d066f56a133be" providerId="LiveId" clId="{DAE89A4D-7DAC-460A-9E0B-242E47220FD1}" dt="2024-02-24T02:38:59.306" v="974" actId="255"/>
        <pc:sldMkLst>
          <pc:docMk/>
          <pc:sldMk cId="1455260725" sldId="280"/>
        </pc:sldMkLst>
        <pc:spChg chg="mod">
          <ac:chgData name="desi garrett" userId="136d066f56a133be" providerId="LiveId" clId="{DAE89A4D-7DAC-460A-9E0B-242E47220FD1}" dt="2024-02-24T02:35:18.668" v="952" actId="255"/>
          <ac:spMkLst>
            <pc:docMk/>
            <pc:sldMk cId="1455260725" sldId="280"/>
            <ac:spMk id="2" creationId="{FE969B53-E544-BD99-8724-BBCDFC2CFE9C}"/>
          </ac:spMkLst>
        </pc:spChg>
        <pc:spChg chg="mod">
          <ac:chgData name="desi garrett" userId="136d066f56a133be" providerId="LiveId" clId="{DAE89A4D-7DAC-460A-9E0B-242E47220FD1}" dt="2024-02-24T02:38:59.306" v="974" actId="255"/>
          <ac:spMkLst>
            <pc:docMk/>
            <pc:sldMk cId="1455260725" sldId="280"/>
            <ac:spMk id="3" creationId="{30761402-1840-C71C-0943-84AC7AB664AB}"/>
          </ac:spMkLst>
        </pc:spChg>
        <pc:picChg chg="add mod">
          <ac:chgData name="desi garrett" userId="136d066f56a133be" providerId="LiveId" clId="{DAE89A4D-7DAC-460A-9E0B-242E47220FD1}" dt="2024-02-24T02:19:50.182" v="196" actId="1076"/>
          <ac:picMkLst>
            <pc:docMk/>
            <pc:sldMk cId="1455260725" sldId="280"/>
            <ac:picMk id="4" creationId="{51DB0C9D-E5ED-9FD6-DA0E-4A063666113A}"/>
          </ac:picMkLst>
        </pc:picChg>
      </pc:sldChg>
      <pc:sldChg chg="addSp modSp new mod">
        <pc:chgData name="desi garrett" userId="136d066f56a133be" providerId="LiveId" clId="{DAE89A4D-7DAC-460A-9E0B-242E47220FD1}" dt="2024-02-24T02:36:30.536" v="961" actId="1076"/>
        <pc:sldMkLst>
          <pc:docMk/>
          <pc:sldMk cId="1992252602" sldId="281"/>
        </pc:sldMkLst>
        <pc:spChg chg="mod">
          <ac:chgData name="desi garrett" userId="136d066f56a133be" providerId="LiveId" clId="{DAE89A4D-7DAC-460A-9E0B-242E47220FD1}" dt="2024-02-24T02:21:28.009" v="216" actId="255"/>
          <ac:spMkLst>
            <pc:docMk/>
            <pc:sldMk cId="1992252602" sldId="281"/>
            <ac:spMk id="2" creationId="{EF9B4039-D05F-93B8-68CC-D86052777D82}"/>
          </ac:spMkLst>
        </pc:spChg>
        <pc:spChg chg="mod">
          <ac:chgData name="desi garrett" userId="136d066f56a133be" providerId="LiveId" clId="{DAE89A4D-7DAC-460A-9E0B-242E47220FD1}" dt="2024-02-24T02:25:53.078" v="357" actId="20577"/>
          <ac:spMkLst>
            <pc:docMk/>
            <pc:sldMk cId="1992252602" sldId="281"/>
            <ac:spMk id="3" creationId="{CC3A1BBA-15C2-CD4D-F3B0-9842DFFEFB2B}"/>
          </ac:spMkLst>
        </pc:spChg>
        <pc:picChg chg="add mod">
          <ac:chgData name="desi garrett" userId="136d066f56a133be" providerId="LiveId" clId="{DAE89A4D-7DAC-460A-9E0B-242E47220FD1}" dt="2024-02-24T02:36:30.536" v="961" actId="1076"/>
          <ac:picMkLst>
            <pc:docMk/>
            <pc:sldMk cId="1992252602" sldId="281"/>
            <ac:picMk id="4" creationId="{51CE4DDC-E0F0-0650-E5A3-E5BBBB0E98A0}"/>
          </ac:picMkLst>
        </pc:picChg>
      </pc:sldChg>
      <pc:sldChg chg="addSp modSp new mod">
        <pc:chgData name="desi garrett" userId="136d066f56a133be" providerId="LiveId" clId="{DAE89A4D-7DAC-460A-9E0B-242E47220FD1}" dt="2024-02-24T02:36:37.891" v="962" actId="255"/>
        <pc:sldMkLst>
          <pc:docMk/>
          <pc:sldMk cId="2315488529" sldId="282"/>
        </pc:sldMkLst>
        <pc:spChg chg="mod">
          <ac:chgData name="desi garrett" userId="136d066f56a133be" providerId="LiveId" clId="{DAE89A4D-7DAC-460A-9E0B-242E47220FD1}" dt="2024-02-24T02:36:37.891" v="962" actId="255"/>
          <ac:spMkLst>
            <pc:docMk/>
            <pc:sldMk cId="2315488529" sldId="282"/>
            <ac:spMk id="2" creationId="{2E4A2918-F89C-5BDE-57A9-9AEBA58A68DF}"/>
          </ac:spMkLst>
        </pc:spChg>
        <pc:spChg chg="mod">
          <ac:chgData name="desi garrett" userId="136d066f56a133be" providerId="LiveId" clId="{DAE89A4D-7DAC-460A-9E0B-242E47220FD1}" dt="2024-02-24T02:27:24.487" v="414" actId="1076"/>
          <ac:spMkLst>
            <pc:docMk/>
            <pc:sldMk cId="2315488529" sldId="282"/>
            <ac:spMk id="3" creationId="{E0EE7CEE-04DF-9479-2450-4E618D66E7A8}"/>
          </ac:spMkLst>
        </pc:spChg>
        <pc:picChg chg="add mod">
          <ac:chgData name="desi garrett" userId="136d066f56a133be" providerId="LiveId" clId="{DAE89A4D-7DAC-460A-9E0B-242E47220FD1}" dt="2024-02-24T02:27:17.368" v="412" actId="1076"/>
          <ac:picMkLst>
            <pc:docMk/>
            <pc:sldMk cId="2315488529" sldId="282"/>
            <ac:picMk id="4" creationId="{44DED585-E20E-FFF7-BBC4-E382C0100440}"/>
          </ac:picMkLst>
        </pc:picChg>
      </pc:sldChg>
      <pc:sldChg chg="modSp new mod">
        <pc:chgData name="desi garrett" userId="136d066f56a133be" providerId="LiveId" clId="{DAE89A4D-7DAC-460A-9E0B-242E47220FD1}" dt="2024-02-25T01:24:52.199" v="3071" actId="20577"/>
        <pc:sldMkLst>
          <pc:docMk/>
          <pc:sldMk cId="265407029" sldId="283"/>
        </pc:sldMkLst>
        <pc:spChg chg="mod">
          <ac:chgData name="desi garrett" userId="136d066f56a133be" providerId="LiveId" clId="{DAE89A4D-7DAC-460A-9E0B-242E47220FD1}" dt="2024-02-24T02:36:48.515" v="963" actId="255"/>
          <ac:spMkLst>
            <pc:docMk/>
            <pc:sldMk cId="265407029" sldId="283"/>
            <ac:spMk id="2" creationId="{8AE51852-8E5D-B466-60DD-DF2A90926ECA}"/>
          </ac:spMkLst>
        </pc:spChg>
        <pc:spChg chg="mod">
          <ac:chgData name="desi garrett" userId="136d066f56a133be" providerId="LiveId" clId="{DAE89A4D-7DAC-460A-9E0B-242E47220FD1}" dt="2024-02-25T01:24:52.199" v="3071" actId="20577"/>
          <ac:spMkLst>
            <pc:docMk/>
            <pc:sldMk cId="265407029" sldId="283"/>
            <ac:spMk id="3" creationId="{7AB4E995-9F49-86D5-63D2-085FBD830BFB}"/>
          </ac:spMkLst>
        </pc:spChg>
      </pc:sldChg>
      <pc:sldChg chg="addSp delSp modSp new mod">
        <pc:chgData name="desi garrett" userId="136d066f56a133be" providerId="LiveId" clId="{DAE89A4D-7DAC-460A-9E0B-242E47220FD1}" dt="2024-02-25T00:42:57.551" v="1373" actId="255"/>
        <pc:sldMkLst>
          <pc:docMk/>
          <pc:sldMk cId="2993693154" sldId="284"/>
        </pc:sldMkLst>
        <pc:spChg chg="mod">
          <ac:chgData name="desi garrett" userId="136d066f56a133be" providerId="LiveId" clId="{DAE89A4D-7DAC-460A-9E0B-242E47220FD1}" dt="2024-02-25T00:42:57.551" v="1373" actId="255"/>
          <ac:spMkLst>
            <pc:docMk/>
            <pc:sldMk cId="2993693154" sldId="284"/>
            <ac:spMk id="2" creationId="{DE86BCC6-B84F-6639-4A7A-0F0B0ACDBA5A}"/>
          </ac:spMkLst>
        </pc:spChg>
        <pc:spChg chg="del mod">
          <ac:chgData name="desi garrett" userId="136d066f56a133be" providerId="LiveId" clId="{DAE89A4D-7DAC-460A-9E0B-242E47220FD1}" dt="2024-02-25T00:39:59.446" v="1012" actId="22"/>
          <ac:spMkLst>
            <pc:docMk/>
            <pc:sldMk cId="2993693154" sldId="284"/>
            <ac:spMk id="3" creationId="{750FBF7C-ED78-C158-EFA7-26ADB2EC20EC}"/>
          </ac:spMkLst>
        </pc:spChg>
        <pc:spChg chg="add mod">
          <ac:chgData name="desi garrett" userId="136d066f56a133be" providerId="LiveId" clId="{DAE89A4D-7DAC-460A-9E0B-242E47220FD1}" dt="2024-02-25T00:42:34.196" v="1371" actId="20577"/>
          <ac:spMkLst>
            <pc:docMk/>
            <pc:sldMk cId="2993693154" sldId="284"/>
            <ac:spMk id="6" creationId="{27F7BB6C-F2D7-1902-18E0-EDD1309993D7}"/>
          </ac:spMkLst>
        </pc:spChg>
        <pc:picChg chg="add mod ord">
          <ac:chgData name="desi garrett" userId="136d066f56a133be" providerId="LiveId" clId="{DAE89A4D-7DAC-460A-9E0B-242E47220FD1}" dt="2024-02-25T00:42:37.199" v="1372" actId="1076"/>
          <ac:picMkLst>
            <pc:docMk/>
            <pc:sldMk cId="2993693154" sldId="284"/>
            <ac:picMk id="5" creationId="{CF8FD60F-55FF-4E68-3903-8F1AEB040E9A}"/>
          </ac:picMkLst>
        </pc:picChg>
      </pc:sldChg>
      <pc:sldChg chg="addSp delSp modSp new mod">
        <pc:chgData name="desi garrett" userId="136d066f56a133be" providerId="LiveId" clId="{DAE89A4D-7DAC-460A-9E0B-242E47220FD1}" dt="2024-02-25T00:44:58.998" v="1434" actId="1076"/>
        <pc:sldMkLst>
          <pc:docMk/>
          <pc:sldMk cId="3585264941" sldId="285"/>
        </pc:sldMkLst>
        <pc:spChg chg="mod">
          <ac:chgData name="desi garrett" userId="136d066f56a133be" providerId="LiveId" clId="{DAE89A4D-7DAC-460A-9E0B-242E47220FD1}" dt="2024-02-25T00:44:58.998" v="1434" actId="1076"/>
          <ac:spMkLst>
            <pc:docMk/>
            <pc:sldMk cId="3585264941" sldId="285"/>
            <ac:spMk id="2" creationId="{18917053-89DA-BEE9-031D-C43DEE5D2B30}"/>
          </ac:spMkLst>
        </pc:spChg>
        <pc:spChg chg="del">
          <ac:chgData name="desi garrett" userId="136d066f56a133be" providerId="LiveId" clId="{DAE89A4D-7DAC-460A-9E0B-242E47220FD1}" dt="2024-02-25T00:43:36.858" v="1410"/>
          <ac:spMkLst>
            <pc:docMk/>
            <pc:sldMk cId="3585264941" sldId="285"/>
            <ac:spMk id="3" creationId="{F15350C3-20E1-B9C2-2B4C-E0CBF7CC0C1C}"/>
          </ac:spMkLst>
        </pc:spChg>
        <pc:spChg chg="add mod">
          <ac:chgData name="desi garrett" userId="136d066f56a133be" providerId="LiveId" clId="{DAE89A4D-7DAC-460A-9E0B-242E47220FD1}" dt="2024-02-25T00:44:44.452" v="1431" actId="1076"/>
          <ac:spMkLst>
            <pc:docMk/>
            <pc:sldMk cId="3585264941" sldId="285"/>
            <ac:spMk id="5" creationId="{724A0C92-7C08-1FF1-0840-5286A0F8AAE0}"/>
          </ac:spMkLst>
        </pc:spChg>
        <pc:picChg chg="add mod">
          <ac:chgData name="desi garrett" userId="136d066f56a133be" providerId="LiveId" clId="{DAE89A4D-7DAC-460A-9E0B-242E47220FD1}" dt="2024-02-25T00:44:55.340" v="1433" actId="1076"/>
          <ac:picMkLst>
            <pc:docMk/>
            <pc:sldMk cId="3585264941" sldId="285"/>
            <ac:picMk id="4" creationId="{882CB363-2427-C788-16FA-CC65FECF0AEC}"/>
          </ac:picMkLst>
        </pc:picChg>
      </pc:sldChg>
      <pc:sldChg chg="addSp modSp new mod">
        <pc:chgData name="desi garrett" userId="136d066f56a133be" providerId="LiveId" clId="{DAE89A4D-7DAC-460A-9E0B-242E47220FD1}" dt="2024-02-25T00:46:51.984" v="1482" actId="1076"/>
        <pc:sldMkLst>
          <pc:docMk/>
          <pc:sldMk cId="1985391880" sldId="286"/>
        </pc:sldMkLst>
        <pc:spChg chg="mod">
          <ac:chgData name="desi garrett" userId="136d066f56a133be" providerId="LiveId" clId="{DAE89A4D-7DAC-460A-9E0B-242E47220FD1}" dt="2024-02-25T00:46:18.790" v="1469" actId="1076"/>
          <ac:spMkLst>
            <pc:docMk/>
            <pc:sldMk cId="1985391880" sldId="286"/>
            <ac:spMk id="2" creationId="{D0771524-F3CC-F653-453E-99096F724E66}"/>
          </ac:spMkLst>
        </pc:spChg>
        <pc:spChg chg="mod">
          <ac:chgData name="desi garrett" userId="136d066f56a133be" providerId="LiveId" clId="{DAE89A4D-7DAC-460A-9E0B-242E47220FD1}" dt="2024-02-25T00:46:51.984" v="1482" actId="1076"/>
          <ac:spMkLst>
            <pc:docMk/>
            <pc:sldMk cId="1985391880" sldId="286"/>
            <ac:spMk id="3" creationId="{960A4603-B200-6C9B-B38C-F6BA73E79635}"/>
          </ac:spMkLst>
        </pc:spChg>
        <pc:picChg chg="add mod">
          <ac:chgData name="desi garrett" userId="136d066f56a133be" providerId="LiveId" clId="{DAE89A4D-7DAC-460A-9E0B-242E47220FD1}" dt="2024-02-25T00:46:39.965" v="1481" actId="1076"/>
          <ac:picMkLst>
            <pc:docMk/>
            <pc:sldMk cId="1985391880" sldId="286"/>
            <ac:picMk id="4" creationId="{692E7196-203A-CB29-9550-FDC040ACB84D}"/>
          </ac:picMkLst>
        </pc:picChg>
      </pc:sldChg>
      <pc:sldChg chg="modSp new mod">
        <pc:chgData name="desi garrett" userId="136d066f56a133be" providerId="LiveId" clId="{DAE89A4D-7DAC-460A-9E0B-242E47220FD1}" dt="2024-02-25T01:24:57.197" v="3074" actId="20577"/>
        <pc:sldMkLst>
          <pc:docMk/>
          <pc:sldMk cId="1458708747" sldId="287"/>
        </pc:sldMkLst>
        <pc:spChg chg="mod">
          <ac:chgData name="desi garrett" userId="136d066f56a133be" providerId="LiveId" clId="{DAE89A4D-7DAC-460A-9E0B-242E47220FD1}" dt="2024-02-25T00:47:59.186" v="1486" actId="255"/>
          <ac:spMkLst>
            <pc:docMk/>
            <pc:sldMk cId="1458708747" sldId="287"/>
            <ac:spMk id="2" creationId="{0BCE19DE-5025-8B05-ADA1-6462A2E73F22}"/>
          </ac:spMkLst>
        </pc:spChg>
        <pc:spChg chg="mod">
          <ac:chgData name="desi garrett" userId="136d066f56a133be" providerId="LiveId" clId="{DAE89A4D-7DAC-460A-9E0B-242E47220FD1}" dt="2024-02-25T01:24:57.197" v="3074" actId="20577"/>
          <ac:spMkLst>
            <pc:docMk/>
            <pc:sldMk cId="1458708747" sldId="287"/>
            <ac:spMk id="3" creationId="{36C691E0-7DFC-36C2-57FE-7630E383DA35}"/>
          </ac:spMkLst>
        </pc:spChg>
      </pc:sldChg>
      <pc:sldChg chg="addSp delSp modSp new mod">
        <pc:chgData name="desi garrett" userId="136d066f56a133be" providerId="LiveId" clId="{DAE89A4D-7DAC-460A-9E0B-242E47220FD1}" dt="2024-02-25T01:14:34.166" v="2223" actId="1076"/>
        <pc:sldMkLst>
          <pc:docMk/>
          <pc:sldMk cId="3417271998" sldId="288"/>
        </pc:sldMkLst>
        <pc:spChg chg="mod">
          <ac:chgData name="desi garrett" userId="136d066f56a133be" providerId="LiveId" clId="{DAE89A4D-7DAC-460A-9E0B-242E47220FD1}" dt="2024-02-25T00:52:08.094" v="1823" actId="1076"/>
          <ac:spMkLst>
            <pc:docMk/>
            <pc:sldMk cId="3417271998" sldId="288"/>
            <ac:spMk id="2" creationId="{C35EB943-B1B3-5B31-6E2C-574C8803F339}"/>
          </ac:spMkLst>
        </pc:spChg>
        <pc:spChg chg="del">
          <ac:chgData name="desi garrett" userId="136d066f56a133be" providerId="LiveId" clId="{DAE89A4D-7DAC-460A-9E0B-242E47220FD1}" dt="2024-02-25T00:50:27.242" v="1792"/>
          <ac:spMkLst>
            <pc:docMk/>
            <pc:sldMk cId="3417271998" sldId="288"/>
            <ac:spMk id="3" creationId="{0DC00E51-9206-30E3-93AD-757989D73F15}"/>
          </ac:spMkLst>
        </pc:spChg>
        <pc:spChg chg="add mod">
          <ac:chgData name="desi garrett" userId="136d066f56a133be" providerId="LiveId" clId="{DAE89A4D-7DAC-460A-9E0B-242E47220FD1}" dt="2024-02-25T01:14:34.166" v="2223" actId="1076"/>
          <ac:spMkLst>
            <pc:docMk/>
            <pc:sldMk cId="3417271998" sldId="288"/>
            <ac:spMk id="6" creationId="{4DE60DDF-ACD1-4682-8E9E-C939EF7388B3}"/>
          </ac:spMkLst>
        </pc:spChg>
        <pc:picChg chg="add mod">
          <ac:chgData name="desi garrett" userId="136d066f56a133be" providerId="LiveId" clId="{DAE89A4D-7DAC-460A-9E0B-242E47220FD1}" dt="2024-02-25T01:14:31.390" v="2222" actId="14100"/>
          <ac:picMkLst>
            <pc:docMk/>
            <pc:sldMk cId="3417271998" sldId="288"/>
            <ac:picMk id="4" creationId="{76E6C238-C66E-A8E4-FA26-0E55849FA1E0}"/>
          </ac:picMkLst>
        </pc:picChg>
      </pc:sldChg>
      <pc:sldChg chg="modSp new mod">
        <pc:chgData name="desi garrett" userId="136d066f56a133be" providerId="LiveId" clId="{DAE89A4D-7DAC-460A-9E0B-242E47220FD1}" dt="2024-02-25T01:23:22.039" v="3037" actId="20577"/>
        <pc:sldMkLst>
          <pc:docMk/>
          <pc:sldMk cId="2831002141" sldId="289"/>
        </pc:sldMkLst>
        <pc:spChg chg="mod">
          <ac:chgData name="desi garrett" userId="136d066f56a133be" providerId="LiveId" clId="{DAE89A4D-7DAC-460A-9E0B-242E47220FD1}" dt="2024-02-25T00:54:28.592" v="1885" actId="1076"/>
          <ac:spMkLst>
            <pc:docMk/>
            <pc:sldMk cId="2831002141" sldId="289"/>
            <ac:spMk id="2" creationId="{B5B86553-4851-B099-E2B5-851F14BA2A51}"/>
          </ac:spMkLst>
        </pc:spChg>
        <pc:spChg chg="mod">
          <ac:chgData name="desi garrett" userId="136d066f56a133be" providerId="LiveId" clId="{DAE89A4D-7DAC-460A-9E0B-242E47220FD1}" dt="2024-02-25T01:23:22.039" v="3037" actId="20577"/>
          <ac:spMkLst>
            <pc:docMk/>
            <pc:sldMk cId="2831002141" sldId="289"/>
            <ac:spMk id="3" creationId="{801A66F7-19C9-8327-7063-899D86D1BE61}"/>
          </ac:spMkLst>
        </pc:spChg>
      </pc:sldChg>
      <pc:sldChg chg="addSp delSp modSp new mod">
        <pc:chgData name="desi garrett" userId="136d066f56a133be" providerId="LiveId" clId="{DAE89A4D-7DAC-460A-9E0B-242E47220FD1}" dt="2024-02-25T01:02:03.902" v="2053" actId="20577"/>
        <pc:sldMkLst>
          <pc:docMk/>
          <pc:sldMk cId="3125565782" sldId="290"/>
        </pc:sldMkLst>
        <pc:spChg chg="mod">
          <ac:chgData name="desi garrett" userId="136d066f56a133be" providerId="LiveId" clId="{DAE89A4D-7DAC-460A-9E0B-242E47220FD1}" dt="2024-02-25T00:56:28.978" v="2010" actId="1076"/>
          <ac:spMkLst>
            <pc:docMk/>
            <pc:sldMk cId="3125565782" sldId="290"/>
            <ac:spMk id="2" creationId="{AC8FF0A3-C338-9AB0-4DFC-6336B0FCBB08}"/>
          </ac:spMkLst>
        </pc:spChg>
        <pc:spChg chg="del">
          <ac:chgData name="desi garrett" userId="136d066f56a133be" providerId="LiveId" clId="{DAE89A4D-7DAC-460A-9E0B-242E47220FD1}" dt="2024-02-25T00:56:31.125" v="2011" actId="478"/>
          <ac:spMkLst>
            <pc:docMk/>
            <pc:sldMk cId="3125565782" sldId="290"/>
            <ac:spMk id="3" creationId="{4A09509E-88A1-0219-13F1-6CC15ECADF1E}"/>
          </ac:spMkLst>
        </pc:spChg>
        <pc:spChg chg="add mod">
          <ac:chgData name="desi garrett" userId="136d066f56a133be" providerId="LiveId" clId="{DAE89A4D-7DAC-460A-9E0B-242E47220FD1}" dt="2024-02-25T01:02:03.902" v="2053" actId="20577"/>
          <ac:spMkLst>
            <pc:docMk/>
            <pc:sldMk cId="3125565782" sldId="290"/>
            <ac:spMk id="5" creationId="{62878A35-6441-CFF8-7F39-A4EB46F1E8B2}"/>
          </ac:spMkLst>
        </pc:spChg>
        <pc:picChg chg="add del mod">
          <ac:chgData name="desi garrett" userId="136d066f56a133be" providerId="LiveId" clId="{DAE89A4D-7DAC-460A-9E0B-242E47220FD1}" dt="2024-02-25T00:56:51.297" v="2014" actId="478"/>
          <ac:picMkLst>
            <pc:docMk/>
            <pc:sldMk cId="3125565782" sldId="290"/>
            <ac:picMk id="4" creationId="{43B7E851-6B24-330C-DF2C-F4EAB43DB6C9}"/>
          </ac:picMkLst>
        </pc:picChg>
      </pc:sldChg>
      <pc:sldChg chg="addSp delSp modSp new mod">
        <pc:chgData name="desi garrett" userId="136d066f56a133be" providerId="LiveId" clId="{DAE89A4D-7DAC-460A-9E0B-242E47220FD1}" dt="2024-02-25T01:01:42.972" v="2052" actId="20577"/>
        <pc:sldMkLst>
          <pc:docMk/>
          <pc:sldMk cId="3586871113" sldId="291"/>
        </pc:sldMkLst>
        <pc:spChg chg="mod">
          <ac:chgData name="desi garrett" userId="136d066f56a133be" providerId="LiveId" clId="{DAE89A4D-7DAC-460A-9E0B-242E47220FD1}" dt="2024-02-25T00:58:12.765" v="2028" actId="122"/>
          <ac:spMkLst>
            <pc:docMk/>
            <pc:sldMk cId="3586871113" sldId="291"/>
            <ac:spMk id="2" creationId="{FD7AE639-50DB-7977-44A1-C5EC0637B017}"/>
          </ac:spMkLst>
        </pc:spChg>
        <pc:spChg chg="del">
          <ac:chgData name="desi garrett" userId="136d066f56a133be" providerId="LiveId" clId="{DAE89A4D-7DAC-460A-9E0B-242E47220FD1}" dt="2024-02-25T00:58:17.001" v="2029" actId="478"/>
          <ac:spMkLst>
            <pc:docMk/>
            <pc:sldMk cId="3586871113" sldId="291"/>
            <ac:spMk id="3" creationId="{BE861DEC-C9DC-B12C-4BA1-F3ED2E0950DA}"/>
          </ac:spMkLst>
        </pc:spChg>
        <pc:spChg chg="add mod">
          <ac:chgData name="desi garrett" userId="136d066f56a133be" providerId="LiveId" clId="{DAE89A4D-7DAC-460A-9E0B-242E47220FD1}" dt="2024-02-25T01:01:42.972" v="2052" actId="20577"/>
          <ac:spMkLst>
            <pc:docMk/>
            <pc:sldMk cId="3586871113" sldId="291"/>
            <ac:spMk id="4" creationId="{FC2A93AC-A8A5-6272-3372-374C0BC2FC91}"/>
          </ac:spMkLst>
        </pc:spChg>
      </pc:sldChg>
      <pc:sldChg chg="addSp delSp modSp new mod">
        <pc:chgData name="desi garrett" userId="136d066f56a133be" providerId="LiveId" clId="{DAE89A4D-7DAC-460A-9E0B-242E47220FD1}" dt="2024-02-25T01:01:04.436" v="2044" actId="255"/>
        <pc:sldMkLst>
          <pc:docMk/>
          <pc:sldMk cId="964446401" sldId="292"/>
        </pc:sldMkLst>
        <pc:spChg chg="mod">
          <ac:chgData name="desi garrett" userId="136d066f56a133be" providerId="LiveId" clId="{DAE89A4D-7DAC-460A-9E0B-242E47220FD1}" dt="2024-02-25T01:00:44.097" v="2042" actId="1076"/>
          <ac:spMkLst>
            <pc:docMk/>
            <pc:sldMk cId="964446401" sldId="292"/>
            <ac:spMk id="2" creationId="{CAD6FE90-3EB4-F64A-3CF0-A4BF4CB1E4C2}"/>
          </ac:spMkLst>
        </pc:spChg>
        <pc:spChg chg="del">
          <ac:chgData name="desi garrett" userId="136d066f56a133be" providerId="LiveId" clId="{DAE89A4D-7DAC-460A-9E0B-242E47220FD1}" dt="2024-02-25T01:00:18.253" v="2037" actId="478"/>
          <ac:spMkLst>
            <pc:docMk/>
            <pc:sldMk cId="964446401" sldId="292"/>
            <ac:spMk id="3" creationId="{631C3A76-2359-3903-6B7E-C2495E8163CB}"/>
          </ac:spMkLst>
        </pc:spChg>
        <pc:spChg chg="add mod">
          <ac:chgData name="desi garrett" userId="136d066f56a133be" providerId="LiveId" clId="{DAE89A4D-7DAC-460A-9E0B-242E47220FD1}" dt="2024-02-25T01:01:04.436" v="2044" actId="255"/>
          <ac:spMkLst>
            <pc:docMk/>
            <pc:sldMk cId="964446401" sldId="292"/>
            <ac:spMk id="4" creationId="{E0EAB71A-B78D-9A34-D930-63B19BAA63AC}"/>
          </ac:spMkLst>
        </pc:spChg>
      </pc:sldChg>
      <pc:sldChg chg="modSp new mod">
        <pc:chgData name="desi garrett" userId="136d066f56a133be" providerId="LiveId" clId="{DAE89A4D-7DAC-460A-9E0B-242E47220FD1}" dt="2024-02-25T01:28:16.763" v="3486" actId="1076"/>
        <pc:sldMkLst>
          <pc:docMk/>
          <pc:sldMk cId="2362323978" sldId="293"/>
        </pc:sldMkLst>
        <pc:spChg chg="mod">
          <ac:chgData name="desi garrett" userId="136d066f56a133be" providerId="LiveId" clId="{DAE89A4D-7DAC-460A-9E0B-242E47220FD1}" dt="2024-02-25T01:28:16.763" v="3486" actId="1076"/>
          <ac:spMkLst>
            <pc:docMk/>
            <pc:sldMk cId="2362323978" sldId="293"/>
            <ac:spMk id="2" creationId="{0700956C-B60F-5A3B-1B70-48E0BDEEF190}"/>
          </ac:spMkLst>
        </pc:spChg>
        <pc:spChg chg="mod">
          <ac:chgData name="desi garrett" userId="136d066f56a133be" providerId="LiveId" clId="{DAE89A4D-7DAC-460A-9E0B-242E47220FD1}" dt="2024-02-25T01:28:12.396" v="3485" actId="255"/>
          <ac:spMkLst>
            <pc:docMk/>
            <pc:sldMk cId="2362323978" sldId="293"/>
            <ac:spMk id="3" creationId="{EF1E9981-4ADE-F2E3-69B6-AA9008834C5D}"/>
          </ac:spMkLst>
        </pc:spChg>
      </pc:sldChg>
      <pc:sldChg chg="modSp new mod">
        <pc:chgData name="desi garrett" userId="136d066f56a133be" providerId="LiveId" clId="{DAE89A4D-7DAC-460A-9E0B-242E47220FD1}" dt="2024-02-25T01:07:55.003" v="2124" actId="1076"/>
        <pc:sldMkLst>
          <pc:docMk/>
          <pc:sldMk cId="631972797" sldId="294"/>
        </pc:sldMkLst>
        <pc:spChg chg="mod">
          <ac:chgData name="desi garrett" userId="136d066f56a133be" providerId="LiveId" clId="{DAE89A4D-7DAC-460A-9E0B-242E47220FD1}" dt="2024-02-25T01:07:55.003" v="2124" actId="1076"/>
          <ac:spMkLst>
            <pc:docMk/>
            <pc:sldMk cId="631972797" sldId="294"/>
            <ac:spMk id="2" creationId="{67B7750D-81FB-328D-C39F-967BF0252080}"/>
          </ac:spMkLst>
        </pc:spChg>
        <pc:spChg chg="mod">
          <ac:chgData name="desi garrett" userId="136d066f56a133be" providerId="LiveId" clId="{DAE89A4D-7DAC-460A-9E0B-242E47220FD1}" dt="2024-02-25T01:07:50.131" v="2123" actId="27636"/>
          <ac:spMkLst>
            <pc:docMk/>
            <pc:sldMk cId="631972797" sldId="294"/>
            <ac:spMk id="3" creationId="{B04541F3-D61B-9B05-D579-0F6CECDB01EF}"/>
          </ac:spMkLst>
        </pc:spChg>
      </pc:sldChg>
      <pc:sldChg chg="modSp new mod">
        <pc:chgData name="desi garrett" userId="136d066f56a133be" providerId="LiveId" clId="{DAE89A4D-7DAC-460A-9E0B-242E47220FD1}" dt="2024-02-25T01:25:02.830" v="3077" actId="20577"/>
        <pc:sldMkLst>
          <pc:docMk/>
          <pc:sldMk cId="2195367880" sldId="295"/>
        </pc:sldMkLst>
        <pc:spChg chg="mod">
          <ac:chgData name="desi garrett" userId="136d066f56a133be" providerId="LiveId" clId="{DAE89A4D-7DAC-460A-9E0B-242E47220FD1}" dt="2024-02-25T01:22:14.787" v="3008" actId="1076"/>
          <ac:spMkLst>
            <pc:docMk/>
            <pc:sldMk cId="2195367880" sldId="295"/>
            <ac:spMk id="2" creationId="{8428440C-B8F9-8F9E-3F1A-5DA475C74FCC}"/>
          </ac:spMkLst>
        </pc:spChg>
        <pc:spChg chg="mod">
          <ac:chgData name="desi garrett" userId="136d066f56a133be" providerId="LiveId" clId="{DAE89A4D-7DAC-460A-9E0B-242E47220FD1}" dt="2024-02-25T01:25:02.830" v="3077" actId="20577"/>
          <ac:spMkLst>
            <pc:docMk/>
            <pc:sldMk cId="2195367880" sldId="295"/>
            <ac:spMk id="3" creationId="{AE555A13-F80E-D5AB-7C4F-A611F991770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2/23/2024</a:t>
            </a:fld>
            <a:endParaRPr lang="en-US" dirty="0"/>
          </a:p>
        </p:txBody>
      </p:sp>
      <p:sp>
        <p:nvSpPr>
          <p:cNvPr id="4" name="Footer Placeholder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dirty="0"/>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2/23/2024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dirty="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dirty="0"/>
          </a:p>
        </p:txBody>
      </p:sp>
    </p:spTree>
    <p:extLst>
      <p:ext uri="{BB962C8B-B14F-4D97-AF65-F5344CB8AC3E}">
        <p14:creationId xmlns:p14="http://schemas.microsoft.com/office/powerpoint/2010/main" val="374980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a:t>
            </a:fld>
            <a:endParaRPr lang="en-US" dirty="0"/>
          </a:p>
        </p:txBody>
      </p:sp>
    </p:spTree>
    <p:extLst>
      <p:ext uri="{BB962C8B-B14F-4D97-AF65-F5344CB8AC3E}">
        <p14:creationId xmlns:p14="http://schemas.microsoft.com/office/powerpoint/2010/main" val="163665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24</a:t>
            </a:fld>
            <a:endParaRPr lang="en-US" dirty="0"/>
          </a:p>
        </p:txBody>
      </p:sp>
    </p:spTree>
    <p:extLst>
      <p:ext uri="{BB962C8B-B14F-4D97-AF65-F5344CB8AC3E}">
        <p14:creationId xmlns:p14="http://schemas.microsoft.com/office/powerpoint/2010/main" val="204834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2/23/2024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2/23/2024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2/23/2024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2/23/2024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tp-link.com/us/support/emulato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2369905" y="1907936"/>
            <a:ext cx="7197726" cy="887166"/>
          </a:xfrm>
        </p:spPr>
        <p:txBody>
          <a:bodyPr>
            <a:noAutofit/>
          </a:bodyPr>
          <a:lstStyle/>
          <a:p>
            <a:pPr algn="ctr"/>
            <a:r>
              <a:rPr lang="en-US" sz="6000" b="1" dirty="0"/>
              <a:t>NEtW</a:t>
            </a:r>
            <a:r>
              <a:rPr lang="en-US" sz="2800" b="1" dirty="0"/>
              <a:t>191</a:t>
            </a:r>
          </a:p>
        </p:txBody>
      </p:sp>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a:off x="2497137" y="3312544"/>
            <a:ext cx="7197726" cy="1188121"/>
          </a:xfrm>
        </p:spPr>
        <p:txBody>
          <a:bodyPr>
            <a:noAutofit/>
          </a:bodyPr>
          <a:lstStyle/>
          <a:p>
            <a:pPr algn="ctr"/>
            <a:r>
              <a:rPr lang="en-US" sz="2000" dirty="0">
                <a:solidFill>
                  <a:schemeClr val="accent1">
                    <a:lumMod val="40000"/>
                    <a:lumOff val="60000"/>
                  </a:schemeClr>
                </a:solidFill>
              </a:rPr>
              <a:t>Fundamentals of Information Technology and Networking </a:t>
            </a:r>
          </a:p>
          <a:p>
            <a:pPr algn="ctr"/>
            <a:r>
              <a:rPr lang="en-US" sz="2000" dirty="0">
                <a:solidFill>
                  <a:schemeClr val="accent1">
                    <a:lumMod val="40000"/>
                    <a:lumOff val="60000"/>
                  </a:schemeClr>
                </a:solidFill>
              </a:rPr>
              <a:t>Desmoine Garrett</a:t>
            </a:r>
          </a:p>
          <a:p>
            <a:pPr algn="ctr"/>
            <a:r>
              <a:rPr lang="en-US" sz="2000" dirty="0">
                <a:solidFill>
                  <a:schemeClr val="accent1">
                    <a:lumMod val="40000"/>
                    <a:lumOff val="60000"/>
                  </a:schemeClr>
                </a:solidFill>
              </a:rPr>
              <a:t>2/24/24</a:t>
            </a:r>
          </a:p>
        </p:txBody>
      </p:sp>
    </p:spTree>
    <p:extLst>
      <p:ext uri="{BB962C8B-B14F-4D97-AF65-F5344CB8AC3E}">
        <p14:creationId xmlns:p14="http://schemas.microsoft.com/office/powerpoint/2010/main" val="34177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2918-F89C-5BDE-57A9-9AEBA58A68DF}"/>
              </a:ext>
            </a:extLst>
          </p:cNvPr>
          <p:cNvSpPr>
            <a:spLocks noGrp="1"/>
          </p:cNvSpPr>
          <p:nvPr>
            <p:ph type="title"/>
          </p:nvPr>
        </p:nvSpPr>
        <p:spPr/>
        <p:txBody>
          <a:bodyPr>
            <a:normAutofit/>
          </a:bodyPr>
          <a:lstStyle/>
          <a:p>
            <a:pPr algn="ctr"/>
            <a:r>
              <a:rPr lang="en-US" sz="4800" dirty="0"/>
              <a:t>Connectivity Test</a:t>
            </a:r>
            <a:br>
              <a:rPr lang="en-US" dirty="0"/>
            </a:br>
            <a:endParaRPr lang="en-US" dirty="0"/>
          </a:p>
        </p:txBody>
      </p:sp>
      <p:sp>
        <p:nvSpPr>
          <p:cNvPr id="3" name="Content Placeholder 2">
            <a:extLst>
              <a:ext uri="{FF2B5EF4-FFF2-40B4-BE49-F238E27FC236}">
                <a16:creationId xmlns:a16="http://schemas.microsoft.com/office/drawing/2014/main" id="{E0EE7CEE-04DF-9479-2450-4E618D66E7A8}"/>
              </a:ext>
            </a:extLst>
          </p:cNvPr>
          <p:cNvSpPr>
            <a:spLocks noGrp="1"/>
          </p:cNvSpPr>
          <p:nvPr>
            <p:ph idx="1"/>
          </p:nvPr>
        </p:nvSpPr>
        <p:spPr>
          <a:xfrm>
            <a:off x="1143001" y="2077207"/>
            <a:ext cx="4257135" cy="3649133"/>
          </a:xfrm>
        </p:spPr>
        <p:txBody>
          <a:bodyPr/>
          <a:lstStyle/>
          <a:p>
            <a:pPr marL="0" indent="0" algn="ctr">
              <a:buNone/>
            </a:pPr>
            <a:r>
              <a:rPr lang="en-US" sz="2400" dirty="0"/>
              <a:t>This is the connectivity test FROM the Computer 2 VM TO the SOHO Router Virtual Machine and the connectivity test FROM the Computer 2 Virtual Machine TO the Computer 1 Virtual Machine.</a:t>
            </a:r>
          </a:p>
          <a:p>
            <a:endParaRPr lang="en-US" dirty="0"/>
          </a:p>
        </p:txBody>
      </p:sp>
      <p:pic>
        <p:nvPicPr>
          <p:cNvPr id="4" name="Picture 3">
            <a:extLst>
              <a:ext uri="{FF2B5EF4-FFF2-40B4-BE49-F238E27FC236}">
                <a16:creationId xmlns:a16="http://schemas.microsoft.com/office/drawing/2014/main" id="{44DED585-E20E-FFF7-BBC4-E382C0100440}"/>
              </a:ext>
            </a:extLst>
          </p:cNvPr>
          <p:cNvPicPr>
            <a:picLocks noChangeAspect="1"/>
          </p:cNvPicPr>
          <p:nvPr/>
        </p:nvPicPr>
        <p:blipFill>
          <a:blip r:embed="rId2"/>
          <a:stretch>
            <a:fillRect/>
          </a:stretch>
        </p:blipFill>
        <p:spPr>
          <a:xfrm>
            <a:off x="6280030" y="1553809"/>
            <a:ext cx="5340658" cy="4825647"/>
          </a:xfrm>
          <a:prstGeom prst="rect">
            <a:avLst/>
          </a:prstGeom>
        </p:spPr>
      </p:pic>
    </p:spTree>
    <p:extLst>
      <p:ext uri="{BB962C8B-B14F-4D97-AF65-F5344CB8AC3E}">
        <p14:creationId xmlns:p14="http://schemas.microsoft.com/office/powerpoint/2010/main" val="231548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1852-8E5D-B466-60DD-DF2A90926ECA}"/>
              </a:ext>
            </a:extLst>
          </p:cNvPr>
          <p:cNvSpPr>
            <a:spLocks noGrp="1"/>
          </p:cNvSpPr>
          <p:nvPr>
            <p:ph type="title"/>
          </p:nvPr>
        </p:nvSpPr>
        <p:spPr>
          <a:xfrm>
            <a:off x="1030287" y="264543"/>
            <a:ext cx="10131425" cy="1456267"/>
          </a:xfrm>
        </p:spPr>
        <p:txBody>
          <a:bodyPr>
            <a:noAutofit/>
          </a:bodyPr>
          <a:lstStyle/>
          <a:p>
            <a:pPr algn="ctr"/>
            <a:r>
              <a:rPr lang="en-US" sz="4800" dirty="0"/>
              <a:t>IP Subnetting and Loopback Interfaces</a:t>
            </a:r>
          </a:p>
        </p:txBody>
      </p:sp>
      <p:sp>
        <p:nvSpPr>
          <p:cNvPr id="3" name="Content Placeholder 2">
            <a:extLst>
              <a:ext uri="{FF2B5EF4-FFF2-40B4-BE49-F238E27FC236}">
                <a16:creationId xmlns:a16="http://schemas.microsoft.com/office/drawing/2014/main" id="{7AB4E995-9F49-86D5-63D2-085FBD830BFB}"/>
              </a:ext>
            </a:extLst>
          </p:cNvPr>
          <p:cNvSpPr>
            <a:spLocks noGrp="1"/>
          </p:cNvSpPr>
          <p:nvPr>
            <p:ph idx="1"/>
          </p:nvPr>
        </p:nvSpPr>
        <p:spPr>
          <a:xfrm>
            <a:off x="1824487" y="2065866"/>
            <a:ext cx="8829135" cy="3649133"/>
          </a:xfrm>
        </p:spPr>
        <p:txBody>
          <a:bodyPr>
            <a:normAutofit/>
          </a:bodyPr>
          <a:lstStyle/>
          <a:p>
            <a:pPr marL="0" indent="0" algn="ctr">
              <a:buNone/>
            </a:pPr>
            <a:r>
              <a:rPr lang="en-US" sz="3200" dirty="0"/>
              <a:t>In this portion of the project, I started with a Class C network and divided its blocks of the IP address into smaller blocks. Then I configured two Loopback interfaces on a SOHO router, by using the IP addresses of the newly created subnets, to simulate two LAN Segments.</a:t>
            </a:r>
          </a:p>
        </p:txBody>
      </p:sp>
    </p:spTree>
    <p:extLst>
      <p:ext uri="{BB962C8B-B14F-4D97-AF65-F5344CB8AC3E}">
        <p14:creationId xmlns:p14="http://schemas.microsoft.com/office/powerpoint/2010/main" val="265407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BCC6-B84F-6639-4A7A-0F0B0ACDBA5A}"/>
              </a:ext>
            </a:extLst>
          </p:cNvPr>
          <p:cNvSpPr>
            <a:spLocks noGrp="1"/>
          </p:cNvSpPr>
          <p:nvPr>
            <p:ph type="title"/>
          </p:nvPr>
        </p:nvSpPr>
        <p:spPr/>
        <p:txBody>
          <a:bodyPr>
            <a:normAutofit/>
          </a:bodyPr>
          <a:lstStyle/>
          <a:p>
            <a:pPr algn="ctr"/>
            <a:r>
              <a:rPr lang="en-US" sz="4800" dirty="0"/>
              <a:t>IP Subnetting</a:t>
            </a:r>
          </a:p>
        </p:txBody>
      </p:sp>
      <p:pic>
        <p:nvPicPr>
          <p:cNvPr id="5" name="Content Placeholder 4">
            <a:extLst>
              <a:ext uri="{FF2B5EF4-FFF2-40B4-BE49-F238E27FC236}">
                <a16:creationId xmlns:a16="http://schemas.microsoft.com/office/drawing/2014/main" id="{CF8FD60F-55FF-4E68-3903-8F1AEB040E9A}"/>
              </a:ext>
            </a:extLst>
          </p:cNvPr>
          <p:cNvPicPr>
            <a:picLocks noGrp="1" noChangeAspect="1"/>
          </p:cNvPicPr>
          <p:nvPr>
            <p:ph idx="1"/>
          </p:nvPr>
        </p:nvPicPr>
        <p:blipFill>
          <a:blip r:embed="rId2"/>
          <a:stretch>
            <a:fillRect/>
          </a:stretch>
        </p:blipFill>
        <p:spPr>
          <a:xfrm>
            <a:off x="1030287" y="2065867"/>
            <a:ext cx="10131425" cy="1989898"/>
          </a:xfrm>
        </p:spPr>
      </p:pic>
      <p:sp>
        <p:nvSpPr>
          <p:cNvPr id="6" name="TextBox 5">
            <a:extLst>
              <a:ext uri="{FF2B5EF4-FFF2-40B4-BE49-F238E27FC236}">
                <a16:creationId xmlns:a16="http://schemas.microsoft.com/office/drawing/2014/main" id="{27F7BB6C-F2D7-1902-18E0-EDD1309993D7}"/>
              </a:ext>
            </a:extLst>
          </p:cNvPr>
          <p:cNvSpPr txBox="1"/>
          <p:nvPr/>
        </p:nvSpPr>
        <p:spPr>
          <a:xfrm>
            <a:off x="832449" y="4416725"/>
            <a:ext cx="10269747" cy="1200329"/>
          </a:xfrm>
          <a:prstGeom prst="rect">
            <a:avLst/>
          </a:prstGeom>
          <a:noFill/>
        </p:spPr>
        <p:txBody>
          <a:bodyPr wrap="square" rtlCol="0">
            <a:spAutoFit/>
          </a:bodyPr>
          <a:lstStyle/>
          <a:p>
            <a:pPr algn="ctr"/>
            <a:r>
              <a:rPr lang="en-US" sz="2400" dirty="0"/>
              <a:t>This table shows the following: Subnet Notation, Network Address, The First Usable Host Address, The Last Usable Host Address, and lastly The Broadcast Address. </a:t>
            </a:r>
          </a:p>
        </p:txBody>
      </p:sp>
    </p:spTree>
    <p:extLst>
      <p:ext uri="{BB962C8B-B14F-4D97-AF65-F5344CB8AC3E}">
        <p14:creationId xmlns:p14="http://schemas.microsoft.com/office/powerpoint/2010/main" val="2993693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17053-89DA-BEE9-031D-C43DEE5D2B30}"/>
              </a:ext>
            </a:extLst>
          </p:cNvPr>
          <p:cNvSpPr>
            <a:spLocks noGrp="1"/>
          </p:cNvSpPr>
          <p:nvPr>
            <p:ph type="title"/>
          </p:nvPr>
        </p:nvSpPr>
        <p:spPr>
          <a:xfrm>
            <a:off x="935967" y="281797"/>
            <a:ext cx="10131425" cy="1456267"/>
          </a:xfrm>
        </p:spPr>
        <p:txBody>
          <a:bodyPr>
            <a:normAutofit/>
          </a:bodyPr>
          <a:lstStyle/>
          <a:p>
            <a:pPr algn="ctr"/>
            <a:r>
              <a:rPr lang="en-US" sz="4800" dirty="0"/>
              <a:t>Loopback Interfaces</a:t>
            </a:r>
          </a:p>
        </p:txBody>
      </p:sp>
      <p:pic>
        <p:nvPicPr>
          <p:cNvPr id="4" name="Content Placeholder 3">
            <a:extLst>
              <a:ext uri="{FF2B5EF4-FFF2-40B4-BE49-F238E27FC236}">
                <a16:creationId xmlns:a16="http://schemas.microsoft.com/office/drawing/2014/main" id="{882CB363-2427-C788-16FA-CC65FECF0AEC}"/>
              </a:ext>
            </a:extLst>
          </p:cNvPr>
          <p:cNvPicPr>
            <a:picLocks noGrp="1" noChangeAspect="1"/>
          </p:cNvPicPr>
          <p:nvPr>
            <p:ph idx="1"/>
          </p:nvPr>
        </p:nvPicPr>
        <p:blipFill>
          <a:blip r:embed="rId2"/>
          <a:stretch>
            <a:fillRect/>
          </a:stretch>
        </p:blipFill>
        <p:spPr>
          <a:xfrm>
            <a:off x="5707278" y="2065867"/>
            <a:ext cx="5798921" cy="4355061"/>
          </a:xfrm>
          <a:prstGeom prst="rect">
            <a:avLst/>
          </a:prstGeom>
        </p:spPr>
      </p:pic>
      <p:sp>
        <p:nvSpPr>
          <p:cNvPr id="5" name="TextBox 4">
            <a:extLst>
              <a:ext uri="{FF2B5EF4-FFF2-40B4-BE49-F238E27FC236}">
                <a16:creationId xmlns:a16="http://schemas.microsoft.com/office/drawing/2014/main" id="{724A0C92-7C08-1FF1-0840-5286A0F8AAE0}"/>
              </a:ext>
            </a:extLst>
          </p:cNvPr>
          <p:cNvSpPr txBox="1"/>
          <p:nvPr/>
        </p:nvSpPr>
        <p:spPr>
          <a:xfrm>
            <a:off x="1341409" y="2734573"/>
            <a:ext cx="3351361" cy="1938992"/>
          </a:xfrm>
          <a:prstGeom prst="rect">
            <a:avLst/>
          </a:prstGeom>
          <a:noFill/>
        </p:spPr>
        <p:txBody>
          <a:bodyPr wrap="square" rtlCol="0">
            <a:spAutoFit/>
          </a:bodyPr>
          <a:lstStyle/>
          <a:p>
            <a:pPr algn="ctr"/>
            <a:r>
              <a:rPr lang="en-US" sz="2400" dirty="0"/>
              <a:t>This screenshot shows both Loopback1 and Loopback2 interfaces and their correct IPv4 addresses.</a:t>
            </a:r>
          </a:p>
        </p:txBody>
      </p:sp>
    </p:spTree>
    <p:extLst>
      <p:ext uri="{BB962C8B-B14F-4D97-AF65-F5344CB8AC3E}">
        <p14:creationId xmlns:p14="http://schemas.microsoft.com/office/powerpoint/2010/main" val="3585264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1524-F3CC-F653-453E-99096F724E66}"/>
              </a:ext>
            </a:extLst>
          </p:cNvPr>
          <p:cNvSpPr>
            <a:spLocks noGrp="1"/>
          </p:cNvSpPr>
          <p:nvPr>
            <p:ph type="title"/>
          </p:nvPr>
        </p:nvSpPr>
        <p:spPr>
          <a:xfrm>
            <a:off x="734684" y="338666"/>
            <a:ext cx="10131425" cy="1456267"/>
          </a:xfrm>
        </p:spPr>
        <p:txBody>
          <a:bodyPr>
            <a:normAutofit/>
          </a:bodyPr>
          <a:lstStyle/>
          <a:p>
            <a:pPr algn="ctr"/>
            <a:r>
              <a:rPr lang="en-US" sz="4800" dirty="0"/>
              <a:t>Connectivity Test</a:t>
            </a:r>
          </a:p>
        </p:txBody>
      </p:sp>
      <p:sp>
        <p:nvSpPr>
          <p:cNvPr id="3" name="Content Placeholder 2">
            <a:extLst>
              <a:ext uri="{FF2B5EF4-FFF2-40B4-BE49-F238E27FC236}">
                <a16:creationId xmlns:a16="http://schemas.microsoft.com/office/drawing/2014/main" id="{960A4603-B200-6C9B-B38C-F6BA73E79635}"/>
              </a:ext>
            </a:extLst>
          </p:cNvPr>
          <p:cNvSpPr>
            <a:spLocks noGrp="1"/>
          </p:cNvSpPr>
          <p:nvPr>
            <p:ph idx="1"/>
          </p:nvPr>
        </p:nvSpPr>
        <p:spPr>
          <a:xfrm>
            <a:off x="553529" y="1969539"/>
            <a:ext cx="5542471" cy="3649133"/>
          </a:xfrm>
        </p:spPr>
        <p:txBody>
          <a:bodyPr/>
          <a:lstStyle/>
          <a:p>
            <a:pPr marL="0" indent="0" algn="ctr">
              <a:buNone/>
            </a:pPr>
            <a:r>
              <a:rPr lang="en-US" sz="2400" dirty="0"/>
              <a:t>This screenshot shows two successful ping tests: </a:t>
            </a:r>
          </a:p>
          <a:p>
            <a:pPr marL="342900" indent="-342900" algn="ctr">
              <a:buFont typeface="+mj-lt"/>
              <a:buAutoNum type="arabicPeriod"/>
            </a:pPr>
            <a:r>
              <a:rPr lang="en-US" sz="2400" dirty="0"/>
              <a:t>from the Computer 1 VM to the Loopback 1 interface</a:t>
            </a:r>
          </a:p>
          <a:p>
            <a:pPr marL="342900" indent="-342900" algn="ctr">
              <a:buFont typeface="+mj-lt"/>
              <a:buAutoNum type="arabicPeriod"/>
            </a:pPr>
            <a:r>
              <a:rPr lang="en-US" sz="2400" dirty="0"/>
              <a:t>from the Computer 1 VM to the Loopback 2 interface</a:t>
            </a:r>
          </a:p>
          <a:p>
            <a:endParaRPr lang="en-US" dirty="0"/>
          </a:p>
        </p:txBody>
      </p:sp>
      <p:pic>
        <p:nvPicPr>
          <p:cNvPr id="4" name="Content Placeholder 12">
            <a:extLst>
              <a:ext uri="{FF2B5EF4-FFF2-40B4-BE49-F238E27FC236}">
                <a16:creationId xmlns:a16="http://schemas.microsoft.com/office/drawing/2014/main" id="{692E7196-203A-CB29-9550-FDC040ACB84D}"/>
              </a:ext>
            </a:extLst>
          </p:cNvPr>
          <p:cNvPicPr>
            <a:picLocks noChangeAspect="1"/>
          </p:cNvPicPr>
          <p:nvPr/>
        </p:nvPicPr>
        <p:blipFill>
          <a:blip r:embed="rId2"/>
          <a:stretch>
            <a:fillRect/>
          </a:stretch>
        </p:blipFill>
        <p:spPr>
          <a:xfrm>
            <a:off x="6367732" y="1703651"/>
            <a:ext cx="5550085" cy="4525963"/>
          </a:xfrm>
          <a:prstGeom prst="rect">
            <a:avLst/>
          </a:prstGeom>
        </p:spPr>
      </p:pic>
    </p:spTree>
    <p:extLst>
      <p:ext uri="{BB962C8B-B14F-4D97-AF65-F5344CB8AC3E}">
        <p14:creationId xmlns:p14="http://schemas.microsoft.com/office/powerpoint/2010/main" val="198539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19DE-5025-8B05-ADA1-6462A2E73F22}"/>
              </a:ext>
            </a:extLst>
          </p:cNvPr>
          <p:cNvSpPr>
            <a:spLocks noGrp="1"/>
          </p:cNvSpPr>
          <p:nvPr>
            <p:ph type="title"/>
          </p:nvPr>
        </p:nvSpPr>
        <p:spPr/>
        <p:txBody>
          <a:bodyPr>
            <a:normAutofit/>
          </a:bodyPr>
          <a:lstStyle/>
          <a:p>
            <a:pPr algn="ctr"/>
            <a:r>
              <a:rPr lang="en-US" sz="4800" dirty="0"/>
              <a:t>Visio Network Diagram</a:t>
            </a:r>
          </a:p>
        </p:txBody>
      </p:sp>
      <p:sp>
        <p:nvSpPr>
          <p:cNvPr id="3" name="Content Placeholder 2">
            <a:extLst>
              <a:ext uri="{FF2B5EF4-FFF2-40B4-BE49-F238E27FC236}">
                <a16:creationId xmlns:a16="http://schemas.microsoft.com/office/drawing/2014/main" id="{36C691E0-7DFC-36C2-57FE-7630E383DA35}"/>
              </a:ext>
            </a:extLst>
          </p:cNvPr>
          <p:cNvSpPr>
            <a:spLocks noGrp="1"/>
          </p:cNvSpPr>
          <p:nvPr>
            <p:ph idx="1"/>
          </p:nvPr>
        </p:nvSpPr>
        <p:spPr>
          <a:xfrm>
            <a:off x="1298276" y="2142067"/>
            <a:ext cx="10131425" cy="3649133"/>
          </a:xfrm>
        </p:spPr>
        <p:txBody>
          <a:bodyPr>
            <a:normAutofit/>
          </a:bodyPr>
          <a:lstStyle/>
          <a:p>
            <a:pPr marL="0" indent="0" algn="ctr">
              <a:buNone/>
            </a:pPr>
            <a:r>
              <a:rPr lang="en-US" sz="3200" dirty="0"/>
              <a:t>In this portion of the project, I learned how to use Microsoft Visio to create a network diagram that depicts the interconnection of Computer 1 Virtual Machine, Computer 2 Virtual Machine, and the SOHO Router Virtual Machine. </a:t>
            </a:r>
          </a:p>
        </p:txBody>
      </p:sp>
    </p:spTree>
    <p:extLst>
      <p:ext uri="{BB962C8B-B14F-4D97-AF65-F5344CB8AC3E}">
        <p14:creationId xmlns:p14="http://schemas.microsoft.com/office/powerpoint/2010/main" val="1458708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EB943-B1B3-5B31-6E2C-574C8803F339}"/>
              </a:ext>
            </a:extLst>
          </p:cNvPr>
          <p:cNvSpPr>
            <a:spLocks noGrp="1"/>
          </p:cNvSpPr>
          <p:nvPr>
            <p:ph type="title"/>
          </p:nvPr>
        </p:nvSpPr>
        <p:spPr>
          <a:xfrm>
            <a:off x="849703" y="342182"/>
            <a:ext cx="10131425" cy="1456267"/>
          </a:xfrm>
        </p:spPr>
        <p:txBody>
          <a:bodyPr>
            <a:normAutofit/>
          </a:bodyPr>
          <a:lstStyle/>
          <a:p>
            <a:pPr algn="ctr"/>
            <a:r>
              <a:rPr lang="en-US" sz="4800" dirty="0"/>
              <a:t>Visio Network Diagram</a:t>
            </a:r>
          </a:p>
        </p:txBody>
      </p:sp>
      <p:pic>
        <p:nvPicPr>
          <p:cNvPr id="4" name="Content Placeholder 14">
            <a:extLst>
              <a:ext uri="{FF2B5EF4-FFF2-40B4-BE49-F238E27FC236}">
                <a16:creationId xmlns:a16="http://schemas.microsoft.com/office/drawing/2014/main" id="{76E6C238-C66E-A8E4-FA26-0E55849FA1E0}"/>
              </a:ext>
            </a:extLst>
          </p:cNvPr>
          <p:cNvPicPr>
            <a:picLocks noGrp="1" noChangeAspect="1"/>
          </p:cNvPicPr>
          <p:nvPr>
            <p:ph idx="1"/>
          </p:nvPr>
        </p:nvPicPr>
        <p:blipFill>
          <a:blip r:embed="rId2"/>
          <a:stretch>
            <a:fillRect/>
          </a:stretch>
        </p:blipFill>
        <p:spPr>
          <a:xfrm>
            <a:off x="5725863" y="1716657"/>
            <a:ext cx="6317331" cy="4362603"/>
          </a:xfrm>
        </p:spPr>
      </p:pic>
      <p:sp>
        <p:nvSpPr>
          <p:cNvPr id="6" name="TextBox 5">
            <a:extLst>
              <a:ext uri="{FF2B5EF4-FFF2-40B4-BE49-F238E27FC236}">
                <a16:creationId xmlns:a16="http://schemas.microsoft.com/office/drawing/2014/main" id="{4DE60DDF-ACD1-4682-8E9E-C939EF7388B3}"/>
              </a:ext>
            </a:extLst>
          </p:cNvPr>
          <p:cNvSpPr txBox="1"/>
          <p:nvPr/>
        </p:nvSpPr>
        <p:spPr>
          <a:xfrm>
            <a:off x="252323" y="2525025"/>
            <a:ext cx="5225452" cy="1938992"/>
          </a:xfrm>
          <a:prstGeom prst="rect">
            <a:avLst/>
          </a:prstGeom>
          <a:noFill/>
        </p:spPr>
        <p:txBody>
          <a:bodyPr wrap="square">
            <a:spAutoFit/>
          </a:bodyPr>
          <a:lstStyle/>
          <a:p>
            <a:pPr algn="ctr"/>
            <a:r>
              <a:rPr lang="en-US" sz="2400" dirty="0"/>
              <a:t>This diagram shows my illustration of the interconnection of the Computer 1 VM, the Computer 2 VM, and the SOHO Router VM along with proper IP addresses and labeling.</a:t>
            </a:r>
          </a:p>
        </p:txBody>
      </p:sp>
    </p:spTree>
    <p:extLst>
      <p:ext uri="{BB962C8B-B14F-4D97-AF65-F5344CB8AC3E}">
        <p14:creationId xmlns:p14="http://schemas.microsoft.com/office/powerpoint/2010/main" val="3417271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86553-4851-B099-E2B5-851F14BA2A51}"/>
              </a:ext>
            </a:extLst>
          </p:cNvPr>
          <p:cNvSpPr>
            <a:spLocks noGrp="1"/>
          </p:cNvSpPr>
          <p:nvPr>
            <p:ph type="title"/>
          </p:nvPr>
        </p:nvSpPr>
        <p:spPr>
          <a:xfrm>
            <a:off x="1030286" y="324929"/>
            <a:ext cx="10131425" cy="1456267"/>
          </a:xfrm>
        </p:spPr>
        <p:txBody>
          <a:bodyPr>
            <a:normAutofit/>
          </a:bodyPr>
          <a:lstStyle/>
          <a:p>
            <a:pPr algn="ctr"/>
            <a:r>
              <a:rPr lang="en-US" sz="4800" dirty="0"/>
              <a:t>SOHO Wireless Network Security</a:t>
            </a:r>
          </a:p>
        </p:txBody>
      </p:sp>
      <p:sp>
        <p:nvSpPr>
          <p:cNvPr id="3" name="Content Placeholder 2">
            <a:extLst>
              <a:ext uri="{FF2B5EF4-FFF2-40B4-BE49-F238E27FC236}">
                <a16:creationId xmlns:a16="http://schemas.microsoft.com/office/drawing/2014/main" id="{801A66F7-19C9-8327-7063-899D86D1BE61}"/>
              </a:ext>
            </a:extLst>
          </p:cNvPr>
          <p:cNvSpPr>
            <a:spLocks noGrp="1"/>
          </p:cNvSpPr>
          <p:nvPr>
            <p:ph idx="1"/>
          </p:nvPr>
        </p:nvSpPr>
        <p:spPr>
          <a:xfrm>
            <a:off x="1030287" y="2065867"/>
            <a:ext cx="10131425" cy="3649133"/>
          </a:xfrm>
        </p:spPr>
        <p:txBody>
          <a:bodyPr/>
          <a:lstStyle/>
          <a:p>
            <a:pPr marL="0" indent="0" algn="ctr">
              <a:buNone/>
            </a:pPr>
            <a:r>
              <a:rPr lang="en-US" sz="3200" dirty="0"/>
              <a:t>For the final portion of this project, I will be using the TP-Link router emulator, and I will be using it to explore some of the router’s configurations that could be used to add protection to a SOHO wireless router. Then I answer questions based on the TP-Link Router Emulator.</a:t>
            </a:r>
          </a:p>
          <a:p>
            <a:pPr marL="0" indent="0">
              <a:buNone/>
            </a:pPr>
            <a:endParaRPr lang="en-US" dirty="0"/>
          </a:p>
        </p:txBody>
      </p:sp>
    </p:spTree>
    <p:extLst>
      <p:ext uri="{BB962C8B-B14F-4D97-AF65-F5344CB8AC3E}">
        <p14:creationId xmlns:p14="http://schemas.microsoft.com/office/powerpoint/2010/main" val="2831002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FF0A3-C338-9AB0-4DFC-6336B0FCBB08}"/>
              </a:ext>
            </a:extLst>
          </p:cNvPr>
          <p:cNvSpPr>
            <a:spLocks noGrp="1"/>
          </p:cNvSpPr>
          <p:nvPr>
            <p:ph type="title"/>
          </p:nvPr>
        </p:nvSpPr>
        <p:spPr>
          <a:xfrm>
            <a:off x="254480" y="338666"/>
            <a:ext cx="11313542" cy="1456267"/>
          </a:xfrm>
        </p:spPr>
        <p:txBody>
          <a:bodyPr>
            <a:noAutofit/>
          </a:bodyPr>
          <a:lstStyle/>
          <a:p>
            <a:pPr algn="ctr"/>
            <a:r>
              <a:rPr lang="en-US" sz="4800" dirty="0"/>
              <a:t>SOHO Wireless Network Security 1 of 3</a:t>
            </a:r>
            <a:br>
              <a:rPr lang="en-US" sz="4800" dirty="0"/>
            </a:br>
            <a:endParaRPr lang="en-US" sz="4800" dirty="0"/>
          </a:p>
        </p:txBody>
      </p:sp>
      <p:sp>
        <p:nvSpPr>
          <p:cNvPr id="5" name="Text Placeholder 6">
            <a:extLst>
              <a:ext uri="{FF2B5EF4-FFF2-40B4-BE49-F238E27FC236}">
                <a16:creationId xmlns:a16="http://schemas.microsoft.com/office/drawing/2014/main" id="{62878A35-6441-CFF8-7F39-A4EB46F1E8B2}"/>
              </a:ext>
            </a:extLst>
          </p:cNvPr>
          <p:cNvSpPr txBox="1">
            <a:spLocks/>
          </p:cNvSpPr>
          <p:nvPr/>
        </p:nvSpPr>
        <p:spPr>
          <a:xfrm>
            <a:off x="457200" y="1403351"/>
            <a:ext cx="10820400" cy="45339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t>1. What are the factory default username and password of a TP-Link router? Why is it important to change the default username and password of a SOHO router? </a:t>
            </a:r>
          </a:p>
          <a:p>
            <a:pPr marL="0" indent="0" algn="ctr">
              <a:buNone/>
            </a:pPr>
            <a:r>
              <a:rPr lang="en-US" sz="2000" dirty="0"/>
              <a:t>Answer: </a:t>
            </a:r>
          </a:p>
          <a:p>
            <a:pPr marL="0" indent="0" algn="ctr">
              <a:buNone/>
            </a:pPr>
            <a:r>
              <a:rPr lang="en-US" sz="2000" dirty="0"/>
              <a:t>The default username and password for the TP-Link router is admin. It is important to change the default username and password to secure a new router. </a:t>
            </a:r>
          </a:p>
          <a:p>
            <a:pPr marL="0" indent="0" algn="ctr">
              <a:buNone/>
            </a:pPr>
            <a:endParaRPr lang="en-US" sz="2000" dirty="0"/>
          </a:p>
          <a:p>
            <a:pPr marL="0" indent="0" algn="ctr">
              <a:buNone/>
            </a:pPr>
            <a:endParaRPr lang="en-US" sz="2000" dirty="0"/>
          </a:p>
          <a:p>
            <a:pPr marL="0" indent="0" algn="ctr">
              <a:buNone/>
            </a:pPr>
            <a:r>
              <a:rPr lang="en-US" sz="2000" dirty="0"/>
              <a:t>2. To protect a SOHO wireless network with a few devices, which address management method provides more control, configuring the device IP addresses manually (static IP) or using a DHCP server (dynamic IP)? Why?</a:t>
            </a:r>
          </a:p>
          <a:p>
            <a:pPr marL="0" indent="0" algn="ctr">
              <a:buNone/>
            </a:pPr>
            <a:r>
              <a:rPr lang="en-US" sz="2000" dirty="0"/>
              <a:t>Answer: </a:t>
            </a:r>
          </a:p>
          <a:p>
            <a:pPr marL="0" indent="0" algn="ctr">
              <a:buNone/>
            </a:pPr>
            <a:r>
              <a:rPr lang="en-US" sz="2000" dirty="0"/>
              <a:t>Configuring the device IP addresses manually (static IP) gives the network administrator direct control over the IP address for each device that is connected to the SOHO router. </a:t>
            </a:r>
          </a:p>
          <a:p>
            <a:pPr marL="0" indent="0">
              <a:buNone/>
            </a:pPr>
            <a:endParaRPr lang="en-US" sz="1800" dirty="0"/>
          </a:p>
        </p:txBody>
      </p:sp>
    </p:spTree>
    <p:extLst>
      <p:ext uri="{BB962C8B-B14F-4D97-AF65-F5344CB8AC3E}">
        <p14:creationId xmlns:p14="http://schemas.microsoft.com/office/powerpoint/2010/main" val="3125565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AE639-50DB-7977-44A1-C5EC0637B017}"/>
              </a:ext>
            </a:extLst>
          </p:cNvPr>
          <p:cNvSpPr>
            <a:spLocks noGrp="1"/>
          </p:cNvSpPr>
          <p:nvPr>
            <p:ph type="title"/>
          </p:nvPr>
        </p:nvSpPr>
        <p:spPr>
          <a:xfrm>
            <a:off x="499613" y="247290"/>
            <a:ext cx="11192773" cy="1456267"/>
          </a:xfrm>
        </p:spPr>
        <p:txBody>
          <a:bodyPr>
            <a:normAutofit/>
          </a:bodyPr>
          <a:lstStyle/>
          <a:p>
            <a:pPr algn="ctr"/>
            <a:r>
              <a:rPr lang="en-US" sz="4800" dirty="0"/>
              <a:t>SOHO Wireless Network Security 2 of 3</a:t>
            </a:r>
            <a:br>
              <a:rPr lang="en-US" sz="3600" dirty="0"/>
            </a:br>
            <a:endParaRPr lang="en-US" dirty="0"/>
          </a:p>
        </p:txBody>
      </p:sp>
      <p:sp>
        <p:nvSpPr>
          <p:cNvPr id="4" name="Text Placeholder 6">
            <a:extLst>
              <a:ext uri="{FF2B5EF4-FFF2-40B4-BE49-F238E27FC236}">
                <a16:creationId xmlns:a16="http://schemas.microsoft.com/office/drawing/2014/main" id="{FC2A93AC-A8A5-6272-3372-374C0BC2FC91}"/>
              </a:ext>
            </a:extLst>
          </p:cNvPr>
          <p:cNvSpPr txBox="1">
            <a:spLocks/>
          </p:cNvSpPr>
          <p:nvPr/>
        </p:nvSpPr>
        <p:spPr>
          <a:xfrm>
            <a:off x="731519" y="1263050"/>
            <a:ext cx="10820400" cy="45339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0" indent="0" algn="ctr">
              <a:buNone/>
            </a:pPr>
            <a:r>
              <a:rPr lang="en-US" sz="2000" dirty="0"/>
              <a:t>Answer: </a:t>
            </a:r>
          </a:p>
          <a:p>
            <a:pPr marL="0" indent="0" algn="ctr">
              <a:buNone/>
            </a:pPr>
            <a:r>
              <a:rPr lang="en-US" sz="2000" dirty="0"/>
              <a:t>MAC filtering adds an extra layer of security that checks the device’s MAC address against a list of approved addresses. When the “Allow the stations specified by any enabled entries in the list to access” is enabled and there are no entries on the list, no devices will be able to connect. The network then becomes restricted until a valid MAC address, or addresses are added.  </a:t>
            </a:r>
          </a:p>
          <a:p>
            <a:pPr marL="0" indent="0" algn="ctr">
              <a:buNone/>
            </a:pPr>
            <a:endParaRPr lang="en-US" sz="2000" dirty="0"/>
          </a:p>
          <a:p>
            <a:pPr marL="0" indent="0" algn="ctr">
              <a:buNone/>
            </a:pPr>
            <a:r>
              <a:rPr lang="en-US" sz="2000" dirty="0"/>
              <a:t>4. What wireless security settings are displayed on the Wireless Security page? Which one is recommended by the vendor? Why? </a:t>
            </a:r>
          </a:p>
          <a:p>
            <a:pPr marL="0" indent="0" algn="ctr">
              <a:buNone/>
            </a:pPr>
            <a:r>
              <a:rPr lang="en-US" sz="2000" dirty="0"/>
              <a:t>Answer: </a:t>
            </a:r>
          </a:p>
          <a:p>
            <a:pPr marL="0" indent="0" algn="ctr">
              <a:buNone/>
            </a:pPr>
            <a:r>
              <a:rPr lang="en-US" sz="2000" dirty="0"/>
              <a:t>The wireless security settings that are displayed on the page are WPA/WPA2-Personal with the WPA2-PSK version, in an AES encryption. It is recommended because it is the most secure option, and it uses the latest encryption technology. </a:t>
            </a:r>
          </a:p>
        </p:txBody>
      </p:sp>
    </p:spTree>
    <p:extLst>
      <p:ext uri="{BB962C8B-B14F-4D97-AF65-F5344CB8AC3E}">
        <p14:creationId xmlns:p14="http://schemas.microsoft.com/office/powerpoint/2010/main" val="358687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F444-FCBD-B140-9C05-E443FA0805C4}"/>
              </a:ext>
            </a:extLst>
          </p:cNvPr>
          <p:cNvSpPr>
            <a:spLocks noGrp="1"/>
          </p:cNvSpPr>
          <p:nvPr>
            <p:ph type="title"/>
          </p:nvPr>
        </p:nvSpPr>
        <p:spPr>
          <a:xfrm>
            <a:off x="2562668" y="565629"/>
            <a:ext cx="6143423" cy="1456267"/>
          </a:xfrm>
        </p:spPr>
        <p:txBody>
          <a:bodyPr>
            <a:normAutofit/>
          </a:bodyPr>
          <a:lstStyle/>
          <a:p>
            <a:pPr algn="ctr"/>
            <a:r>
              <a:rPr lang="en-US" sz="4800" dirty="0"/>
              <a:t>Introduction</a:t>
            </a:r>
            <a:endParaRPr lang="ru-RU" sz="4800" dirty="0"/>
          </a:p>
        </p:txBody>
      </p:sp>
      <p:pic>
        <p:nvPicPr>
          <p:cNvPr id="4" name="Picture 3" descr="satellite against the night sky">
            <a:extLst>
              <a:ext uri="{FF2B5EF4-FFF2-40B4-BE49-F238E27FC236}">
                <a16:creationId xmlns:a16="http://schemas.microsoft.com/office/drawing/2014/main" id="{D4F2268B-BB87-42FB-B84F-C145C01B497A}"/>
              </a:ext>
            </a:extLst>
          </p:cNvPr>
          <p:cNvPicPr>
            <a:picLocks noChangeAspect="1"/>
          </p:cNvPicPr>
          <p:nvPr/>
        </p:nvPicPr>
        <p:blipFill rotWithShape="1">
          <a:blip r:embed="rId4"/>
          <a:srcRect l="8611" r="16027" b="1"/>
          <a:stretch/>
        </p:blipFill>
        <p:spPr>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79" name="Group 178">
            <a:extLst>
              <a:ext uri="{FF2B5EF4-FFF2-40B4-BE49-F238E27FC236}">
                <a16:creationId xmlns:a16="http://schemas.microsoft.com/office/drawing/2014/main" id="{CFEF753B-CA1B-4178-80F5-095B7FEA21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80" name="Freeform 98">
              <a:extLst>
                <a:ext uri="{FF2B5EF4-FFF2-40B4-BE49-F238E27FC236}">
                  <a16:creationId xmlns:a16="http://schemas.microsoft.com/office/drawing/2014/main" id="{86C68ECC-F0A0-411E-A303-6DC0707A3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1" name="Group 180">
              <a:extLst>
                <a:ext uri="{FF2B5EF4-FFF2-40B4-BE49-F238E27FC236}">
                  <a16:creationId xmlns:a16="http://schemas.microsoft.com/office/drawing/2014/main" id="{6A21E140-4ECB-4C42-BDC7-F4351513DA9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82" name="Straight Connector 181">
                <a:extLst>
                  <a:ext uri="{FF2B5EF4-FFF2-40B4-BE49-F238E27FC236}">
                    <a16:creationId xmlns:a16="http://schemas.microsoft.com/office/drawing/2014/main" id="{2940CFC5-AC4C-4746-A3B9-3DD434FF6D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EC95677-9C92-4D0D-91D4-E07380F250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97602B2-71E1-4395-9C47-DE48B712A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FC50570-F1A9-4DB3-A64D-3A21A5888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8E4F209-3FDA-4C17-A86D-59990132FF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950C402-F8DC-4C99-90A8-CD67BDEC6C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6483FEF-FBDD-456C-AD52-B6D166FB1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DA316CA5-D470-4E6D-A6E8-D35DB7725D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BFA4937-71AA-4400-8DCD-20E5DF0501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68FA0D4-7119-47B3-8329-097877077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62C433AC-8114-47CC-9467-FCB5FE9807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BF9CB489-BA36-4004-A019-75FBA23CCB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4C060E4-E790-4A31-B683-EA834FCF4E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13F00D2A-400F-4678-BB33-16B61650F4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6AABFD4-3727-4DF4-933A-C0A090248A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CC40A87-D067-41BF-B368-A197EC0D9D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116F92B-7098-4139-AC77-75B4CE3323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CFDF485C-38E7-4C0D-A2A7-3F1DE3B918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F6DBD12-21A0-4F07-953F-D3B3486C1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554F4E42-5B16-41F4-8FF4-2EB134C1FE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F4CC20F-EBF6-4AFE-9A4F-68ACC7513B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FA745DE2-9816-4D5B-BB41-BE1874612F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5B5D721-5554-457C-BE2F-BCA2505CAD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AFF390C-48FB-4FA5-998E-6DDDF9D2B4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F4B2E647-1CF4-4AF8-9AF5-8EAB6D6E88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6DA8C50-AA32-47D8-8DCB-DE9624E60E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1ED6412-8EBC-4680-B7D2-65A4F73BBB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983F033-A214-4959-956E-4B50B7AC6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A77F30C3-5A8C-4BEB-95C1-A7B9C0961F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99A432F5-9A86-437C-8108-7945FA72EC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F8B1465-BA18-4D1C-ADED-D4BAA7638A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5DD7842-E27E-4461-B9C8-63AD2F0C44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C45934F-49A5-4EDB-A9A3-5540D74AB1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EEF9B0E3-0DC0-4D03-A02B-8F62D905F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2B1998C4-BF81-4332-A399-AD43467F67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44CFAF52-7684-46F2-8DFD-70A7F36DB0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93EFB5D1-BDF7-40B6-BBEA-D489CE79F1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B5A98777-A259-461F-A9B2-21DFC45C17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F795195-D966-482A-8D47-6265C00F6D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6E881E12-FFE1-441E-B36B-804289472B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1DBEB97-C3B3-4646-9760-227E20B155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BA17FBA-A611-4CA2-9CDC-E073B889C4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B66F6D2-50DA-4E7A-8583-E9159CD962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DD181CC7-8652-404A-B5C7-58004FD15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5706D69-47CD-47E3-83C9-EDB4EAF58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2ADC21AA-CD21-436C-A9D7-DC4167E500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4702CCCC-772F-4AF1-8201-73C2537110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2AAD2B7-288B-42CF-804B-E33B84D747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D51CCD7B-95EB-4EE4-BAED-4308C80BF3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F92C4B5C-D0FB-4C0A-B5FA-2C7DDF7625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4D2931E-A280-496D-99C1-5C2A820CB4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ED33CBE3-55B1-43CF-96B9-2E994EBCEA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16C6D563-A48C-4E6B-AE46-2CCE38A660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D0ABECB-C92E-4F76-89A6-1334939CDF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C258514-FFA8-4DE3-9B25-D55705AC3B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2B9E312-EEBF-4783-B25E-D7DD0D6E71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7CB21139-A4D5-4D0F-9AD0-868FFC4240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E72FF9AC-BC86-42FD-8DF7-72429C958C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23D09EAB-27F8-4FAC-91C2-4942ABA740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0D82CB2-C309-4CCD-9FB1-EF8F4407EC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3625D6FE-BC58-4E33-B4E9-282D5CB75E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158CF66-DCD3-4627-9675-61B42A3037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44ED85B9-D0C1-4222-B4BC-E81876EC3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1299F075-06C0-46B8-A3F7-1D7E8D6001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EA87578-2C04-4651-A5BF-81D06050C9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2A8551E-D8EB-40F2-AD25-87484A17D2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C1E0E32-3B75-404A-9165-5733782508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A410333-16BA-443A-B24F-418ED77536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271589D1-7914-4EA7-B6B4-C1E7EA5FE6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E62A5ACA-F5D5-41F3-9549-06DB799C4D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EA254CA6-3565-4CD0-8BEB-C94A533C0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62203F9-E5BE-44F8-8D43-31EEF85E9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FC43FC58-4722-4D22-88C1-652EB16585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4C87F1C-06F8-43CD-8920-F525A5504B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F75BF2BA-0DFF-4812-986E-9F2286A9F4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7B79CBCB-DE00-4F16-A2FC-E54EF816BA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DEA1374B-AC49-4266-965E-1F9CD9E53B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25DE178-9F40-48D5-B0A9-4B0324742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61" name="Group 260">
            <a:extLst>
              <a:ext uri="{FF2B5EF4-FFF2-40B4-BE49-F238E27FC236}">
                <a16:creationId xmlns:a16="http://schemas.microsoft.com/office/drawing/2014/main" id="{29858C9E-401F-4216-8087-A25D1B5881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262" name="Freeform 17">
              <a:extLst>
                <a:ext uri="{FF2B5EF4-FFF2-40B4-BE49-F238E27FC236}">
                  <a16:creationId xmlns:a16="http://schemas.microsoft.com/office/drawing/2014/main" id="{D963FBC5-E6AD-44F8-AF49-6F5B5BF9D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3" name="Group 262">
              <a:extLst>
                <a:ext uri="{FF2B5EF4-FFF2-40B4-BE49-F238E27FC236}">
                  <a16:creationId xmlns:a16="http://schemas.microsoft.com/office/drawing/2014/main" id="{EF1F68DE-2C0A-4FBF-8033-8DFBB75AE2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64" name="Straight Connector 263">
                <a:extLst>
                  <a:ext uri="{FF2B5EF4-FFF2-40B4-BE49-F238E27FC236}">
                    <a16:creationId xmlns:a16="http://schemas.microsoft.com/office/drawing/2014/main" id="{1C147FEA-3E5D-4830-B91C-78418FE209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C91F075D-8726-4FD6-BE73-EDCD760730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0BDE3685-352D-4E32-9662-2C6C92E20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10A2922F-AA86-4B02-80C4-409D71A0AD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23C72B0-E133-40CF-A094-E239AD994B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3F2DFC9-23E2-4429-911D-AA55B03405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E71590EC-7AA6-47B3-AFF5-6E9A1B8B1C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23C6AC81-5D5E-4224-B222-B731E90F1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164FB43F-3082-49BF-A7C5-72A42773D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C9F3EE03-5655-4428-86AC-F579E8F339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EF7335E6-5FFD-4206-9AF0-1791A88C9A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CE837EB7-EE63-4B6B-9334-1B8055AD9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4EE8D5FB-B44C-43C8-A4F4-D78609073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8847AA0E-6A2D-41F5-A9B5-3A2F3B875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E4D651B-C768-4CBE-B971-A3CA38D803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913496D3-4182-4D80-9A16-89DBB74086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088D4C91-F0F7-4549-B54A-CC855FD3A7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84885948-783E-4197-B942-2DDCD542EA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2837E330-008B-45A6-98A5-CE7D6FBBE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DD807602-B947-4984-8017-D89F3B0ADB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57AA37C4-9C24-41F1-98CA-BBD9BE1595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692CF8CD-056F-4556-939F-1EFF0FECEC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A29F3FAC-18B2-4886-9A93-44B7AD01DF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35B536E5-4149-49B5-8119-04FF4A5AC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4A2B8B6A-D5D3-4DAA-AB4B-A1C1086B40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8E4C672-BE9E-4026-992B-B2FE6C1361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C36DA4E-F1E7-4B68-ADA1-4F132BDCF2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EB5D2532-6A77-4DE1-8BB0-37AA33FD9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BF234A36-BE57-450D-BDA2-AD70152CF5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D461473E-1290-4BD0-B4DF-3C95DCE0F6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50325318-A62D-4427-B613-AF5E076E3D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F928DB9-6B46-43EF-A7CF-C4B9830CA5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BA011901-65F6-4D44-BD40-744878B6B2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E838496B-B788-4873-9E1C-9B4442984E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A15262F7-23A5-4A6B-BD2C-44CF82ECDE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B5857A42-75EB-4FF2-AF41-2D612A687D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3FC449E1-9573-406B-A201-3E897E668A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71001847-954F-46EC-97E7-E38732517B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F3B040FD-D427-4F90-8CFC-D429522487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975C627A-78ED-4D2B-9F9E-26BE2C0A75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2523831A-B9F1-40EF-B113-873BEFA660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07483313-610C-403C-811D-EE70A78046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1CE5A29-BB15-441C-B3CD-3D3EE2163D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E476D005-3155-4DEF-88DE-068B497DED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2628975E-6165-407B-8A45-7F23746BCC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6A69F000-3171-47D5-8EFE-4F201716C0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0092325-1C07-4FBC-9C9C-42244C9B9D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2A33CB00-75FF-4DFF-9D6A-CEF5EA2E26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139B85FF-580E-435C-8523-23A0352695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C53E7419-AF0F-4B69-88BF-853EDC328C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052C8AEF-9C9D-4737-BA0F-DBB3BF0C04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6ADDDBC2-F0DB-4038-98D0-B38749D8C0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E5F14C72-98E5-4A6C-BA03-5E105AA4D4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9ACEF013-464E-44D2-9B83-863E69077E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3141F09F-05CE-4CE9-9F5A-861FBC31A8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7ED70A3C-4B21-4941-9F11-00A51A748A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11927814-33EF-4FBA-95F7-4138C1C7CE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F4D2B900-3BAC-4EE3-AB6E-9F3212F4DC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FB00017B-AD65-4759-8A6A-B03C70E07B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2C4A8E2-640F-4D30-99EC-A2D2B0FD6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9492085E-DF05-4380-B8C2-93832478C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49750F82-33DB-42EE-B31F-CC5DE7EBA1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60B9848F-8B4C-4440-9BF6-98A4F3F72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E7AA0900-78F5-4163-807F-3DEE6DCBB1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0F627689-9632-474B-B3A8-EC1A82A36E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71C6CB03-F81D-48A2-BF05-98D4EF2CC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12FB4D2F-4789-48A1-A4AA-F318ED2BA5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64B8907A-2A80-490C-AACF-678CA6DE19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A175CCF3-4796-4C76-A92E-B495335FB4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8CFC6D15-64F3-449C-8C0B-3FCB2976D2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08AA4A6-DD28-4235-AAE3-CC28DF834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3D393E8B-AAB8-4606-A4FA-815EDABDD1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BA7B770-7EB6-4AC1-B028-9C45DEE440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D87B822C-3951-4E65-A45D-7160FAC3F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54B9CDF0-DC54-4868-B60A-6840FDE6A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3706BEC8-029B-4E0F-A55F-A552E1DE2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25EBA5EB-4807-4E96-BA08-B6B74AE040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5548885E-CABE-42B5-B06A-1E6B9B198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7" name="Picture 6" descr="abstract image of light dots">
            <a:extLst>
              <a:ext uri="{FF2B5EF4-FFF2-40B4-BE49-F238E27FC236}">
                <a16:creationId xmlns:a16="http://schemas.microsoft.com/office/drawing/2014/main" id="{FE6C54C5-D2F4-48F8-B65E-7506F07BCCF3}"/>
              </a:ext>
            </a:extLst>
          </p:cNvPr>
          <p:cNvPicPr>
            <a:picLocks noChangeAspect="1"/>
          </p:cNvPicPr>
          <p:nvPr/>
        </p:nvPicPr>
        <p:blipFill rotWithShape="1">
          <a:blip r:embed="rId5"/>
          <a:srcRect l="23268" r="4773" b="-1"/>
          <a:stretch/>
        </p:blipFill>
        <p:spPr>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
        <p:nvSpPr>
          <p:cNvPr id="6" name="Content Placeholder 5">
            <a:extLst>
              <a:ext uri="{FF2B5EF4-FFF2-40B4-BE49-F238E27FC236}">
                <a16:creationId xmlns:a16="http://schemas.microsoft.com/office/drawing/2014/main" id="{40B800FD-F309-1F84-D089-B222CCCBC8E2}"/>
              </a:ext>
            </a:extLst>
          </p:cNvPr>
          <p:cNvSpPr>
            <a:spLocks noGrp="1"/>
          </p:cNvSpPr>
          <p:nvPr>
            <p:ph idx="1"/>
          </p:nvPr>
        </p:nvSpPr>
        <p:spPr>
          <a:xfrm>
            <a:off x="1116134" y="2073430"/>
            <a:ext cx="10131425" cy="3649133"/>
          </a:xfrm>
        </p:spPr>
        <p:txBody>
          <a:bodyPr>
            <a:normAutofit/>
          </a:bodyPr>
          <a:lstStyle/>
          <a:p>
            <a:pPr marL="0" indent="0" algn="ctr">
              <a:buNone/>
            </a:pPr>
            <a:r>
              <a:rPr lang="en-US" sz="3200" dirty="0"/>
              <a:t>Welcome to my NETW191 final class project. You will see as the project progresses, all the steps I have learned throughout the class here at DeVry University for the Fundamentals of Networking. </a:t>
            </a:r>
          </a:p>
        </p:txBody>
      </p:sp>
    </p:spTree>
    <p:extLst>
      <p:ext uri="{BB962C8B-B14F-4D97-AF65-F5344CB8AC3E}">
        <p14:creationId xmlns:p14="http://schemas.microsoft.com/office/powerpoint/2010/main" val="2913824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6FE90-3EB4-F64A-3CF0-A4BF4CB1E4C2}"/>
              </a:ext>
            </a:extLst>
          </p:cNvPr>
          <p:cNvSpPr>
            <a:spLocks noGrp="1"/>
          </p:cNvSpPr>
          <p:nvPr>
            <p:ph type="title"/>
          </p:nvPr>
        </p:nvSpPr>
        <p:spPr>
          <a:xfrm>
            <a:off x="731519" y="454325"/>
            <a:ext cx="11106508" cy="1456267"/>
          </a:xfrm>
        </p:spPr>
        <p:txBody>
          <a:bodyPr/>
          <a:lstStyle/>
          <a:p>
            <a:pPr algn="ctr"/>
            <a:r>
              <a:rPr lang="en-US" sz="4800" dirty="0"/>
              <a:t>SOHO Wireless Network Security 3 of 3</a:t>
            </a:r>
            <a:br>
              <a:rPr lang="en-US" sz="3600" dirty="0"/>
            </a:br>
            <a:endParaRPr lang="en-US" dirty="0"/>
          </a:p>
        </p:txBody>
      </p:sp>
      <p:sp>
        <p:nvSpPr>
          <p:cNvPr id="4" name="Text Placeholder 6">
            <a:extLst>
              <a:ext uri="{FF2B5EF4-FFF2-40B4-BE49-F238E27FC236}">
                <a16:creationId xmlns:a16="http://schemas.microsoft.com/office/drawing/2014/main" id="{E0EAB71A-B78D-9A34-D930-63B19BAA63AC}"/>
              </a:ext>
            </a:extLst>
          </p:cNvPr>
          <p:cNvSpPr txBox="1">
            <a:spLocks/>
          </p:cNvSpPr>
          <p:nvPr/>
        </p:nvSpPr>
        <p:spPr>
          <a:xfrm>
            <a:off x="731519" y="1685744"/>
            <a:ext cx="10820400" cy="45339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t>5. Among the configurations you explored in this module, which one is a true security function? Why?</a:t>
            </a:r>
          </a:p>
          <a:p>
            <a:pPr marL="0" indent="0" algn="ctr">
              <a:buNone/>
            </a:pPr>
            <a:r>
              <a:rPr lang="en-US" sz="2000" dirty="0"/>
              <a:t>Answer: </a:t>
            </a:r>
          </a:p>
          <a:p>
            <a:pPr marL="0" indent="0" algn="ctr">
              <a:buNone/>
            </a:pPr>
            <a:r>
              <a:rPr lang="en-US" sz="2000" dirty="0"/>
              <a:t>The WPA2-PSK in AES encryption is a true security function. It is a true security function because it gives the admin the ability to protect their wireless networks from unauthorized access. Also, the AES encryption offers better built-in security features that help prevent attacks. </a:t>
            </a:r>
          </a:p>
          <a:p>
            <a:pPr marL="0" indent="0" algn="ctr">
              <a:buNone/>
            </a:pPr>
            <a:endParaRPr lang="en-US" sz="2000" dirty="0"/>
          </a:p>
          <a:p>
            <a:pPr marL="0" indent="0" algn="ctr">
              <a:buNone/>
            </a:pPr>
            <a:r>
              <a:rPr lang="en-US" sz="2000" dirty="0"/>
              <a:t>6. What would you do to protect your wireless network at home? Why? </a:t>
            </a:r>
          </a:p>
          <a:p>
            <a:pPr marL="0" indent="0" algn="ctr">
              <a:buNone/>
            </a:pPr>
            <a:r>
              <a:rPr lang="en-US" sz="2000" dirty="0"/>
              <a:t>Answer: </a:t>
            </a:r>
          </a:p>
          <a:p>
            <a:pPr marL="0" indent="0" algn="ctr">
              <a:buNone/>
            </a:pPr>
            <a:r>
              <a:rPr lang="en-US" sz="2000" dirty="0"/>
              <a:t>I always change my Wi-Fi username and password every 3 or so months. I do this so that way it will prevent unauthorized users and it also helps maintain which devices I have on my network, so I can monitor my bandwidth and improve my network’s performance. </a:t>
            </a:r>
          </a:p>
          <a:p>
            <a:pPr marL="0" indent="0" algn="ctr">
              <a:buNone/>
            </a:pPr>
            <a:endParaRPr lang="en-US" sz="1800" dirty="0"/>
          </a:p>
        </p:txBody>
      </p:sp>
    </p:spTree>
    <p:extLst>
      <p:ext uri="{BB962C8B-B14F-4D97-AF65-F5344CB8AC3E}">
        <p14:creationId xmlns:p14="http://schemas.microsoft.com/office/powerpoint/2010/main" val="964446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8440C-B8F9-8F9E-3F1A-5DA475C74FCC}"/>
              </a:ext>
            </a:extLst>
          </p:cNvPr>
          <p:cNvSpPr>
            <a:spLocks noGrp="1"/>
          </p:cNvSpPr>
          <p:nvPr>
            <p:ph type="title"/>
          </p:nvPr>
        </p:nvSpPr>
        <p:spPr>
          <a:xfrm>
            <a:off x="823823" y="135147"/>
            <a:ext cx="10131425" cy="1456267"/>
          </a:xfrm>
        </p:spPr>
        <p:txBody>
          <a:bodyPr>
            <a:normAutofit/>
          </a:bodyPr>
          <a:lstStyle/>
          <a:p>
            <a:pPr algn="ctr"/>
            <a:r>
              <a:rPr lang="en-US" sz="4800" dirty="0"/>
              <a:t>Gained Career Skills</a:t>
            </a:r>
          </a:p>
        </p:txBody>
      </p:sp>
      <p:sp>
        <p:nvSpPr>
          <p:cNvPr id="3" name="Content Placeholder 2">
            <a:extLst>
              <a:ext uri="{FF2B5EF4-FFF2-40B4-BE49-F238E27FC236}">
                <a16:creationId xmlns:a16="http://schemas.microsoft.com/office/drawing/2014/main" id="{AE555A13-F80E-D5AB-7C4F-A611F991770D}"/>
              </a:ext>
            </a:extLst>
          </p:cNvPr>
          <p:cNvSpPr>
            <a:spLocks noGrp="1"/>
          </p:cNvSpPr>
          <p:nvPr>
            <p:ph idx="1"/>
          </p:nvPr>
        </p:nvSpPr>
        <p:spPr/>
        <p:txBody>
          <a:bodyPr>
            <a:noAutofit/>
          </a:bodyPr>
          <a:lstStyle/>
          <a:p>
            <a:pPr marL="0" indent="0" algn="ctr">
              <a:buNone/>
            </a:pPr>
            <a:r>
              <a:rPr lang="en-US" sz="2000" dirty="0"/>
              <a:t>In this project, I gain skills by: </a:t>
            </a:r>
          </a:p>
          <a:p>
            <a:pPr marL="342900" indent="-342900" algn="ctr">
              <a:buFont typeface="+mj-lt"/>
              <a:buAutoNum type="arabicPeriod"/>
            </a:pPr>
            <a:r>
              <a:rPr lang="en-US" sz="2000" dirty="0"/>
              <a:t>Learning how to ping IP address and check the IPv4 Address. </a:t>
            </a:r>
          </a:p>
          <a:p>
            <a:pPr marL="342900" indent="-342900" algn="ctr">
              <a:buFont typeface="+mj-lt"/>
              <a:buAutoNum type="arabicPeriod"/>
            </a:pPr>
            <a:r>
              <a:rPr lang="en-US" sz="2000" dirty="0"/>
              <a:t>I learn how to test the connectivity between the 2 Virtual Machine Computers and the SOHO Router.</a:t>
            </a:r>
          </a:p>
          <a:p>
            <a:pPr marL="342900" indent="-342900" algn="ctr">
              <a:buFont typeface="+mj-lt"/>
              <a:buAutoNum type="arabicPeriod"/>
            </a:pPr>
            <a:r>
              <a:rPr lang="en-US" sz="2000" dirty="0"/>
              <a:t>I learned how to divide the blocks of a Class C Network into smaller blocks and Then I configured two Loopback interfaces on a SOHO router, by using the IP addresses of the newly created subnets, to simulate two LAN Segments.</a:t>
            </a:r>
          </a:p>
          <a:p>
            <a:pPr marL="342900" indent="-342900" algn="ctr">
              <a:buFont typeface="+mj-lt"/>
              <a:buAutoNum type="arabicPeriod"/>
            </a:pPr>
            <a:r>
              <a:rPr lang="en-US" sz="2000" dirty="0"/>
              <a:t>Then I downloaded Microsoft Visio and learned how to create diagrams of the network I created for the SOHO router and the 2 Virtual Machine Computers. </a:t>
            </a:r>
          </a:p>
          <a:p>
            <a:pPr marL="342900" indent="-342900" algn="ctr">
              <a:buFont typeface="+mj-lt"/>
              <a:buAutoNum type="arabicPeriod"/>
            </a:pPr>
            <a:r>
              <a:rPr lang="en-US" sz="2000" dirty="0"/>
              <a:t>Lastly, I used the emulator to see how to configure a SOHO Wireless Router Network Security. </a:t>
            </a:r>
          </a:p>
        </p:txBody>
      </p:sp>
    </p:spTree>
    <p:extLst>
      <p:ext uri="{BB962C8B-B14F-4D97-AF65-F5344CB8AC3E}">
        <p14:creationId xmlns:p14="http://schemas.microsoft.com/office/powerpoint/2010/main" val="2195367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0956C-B60F-5A3B-1B70-48E0BDEEF190}"/>
              </a:ext>
            </a:extLst>
          </p:cNvPr>
          <p:cNvSpPr>
            <a:spLocks noGrp="1"/>
          </p:cNvSpPr>
          <p:nvPr>
            <p:ph type="title"/>
          </p:nvPr>
        </p:nvSpPr>
        <p:spPr>
          <a:xfrm>
            <a:off x="685800" y="212785"/>
            <a:ext cx="10131425" cy="1456267"/>
          </a:xfrm>
        </p:spPr>
        <p:txBody>
          <a:bodyPr>
            <a:normAutofit/>
          </a:bodyPr>
          <a:lstStyle/>
          <a:p>
            <a:pPr algn="ctr"/>
            <a:r>
              <a:rPr lang="en-US" sz="4800" dirty="0"/>
              <a:t>Conclusion</a:t>
            </a:r>
          </a:p>
        </p:txBody>
      </p:sp>
      <p:sp>
        <p:nvSpPr>
          <p:cNvPr id="3" name="Content Placeholder 2">
            <a:extLst>
              <a:ext uri="{FF2B5EF4-FFF2-40B4-BE49-F238E27FC236}">
                <a16:creationId xmlns:a16="http://schemas.microsoft.com/office/drawing/2014/main" id="{EF1E9981-4ADE-F2E3-69B6-AA9008834C5D}"/>
              </a:ext>
            </a:extLst>
          </p:cNvPr>
          <p:cNvSpPr>
            <a:spLocks noGrp="1"/>
          </p:cNvSpPr>
          <p:nvPr>
            <p:ph idx="1"/>
          </p:nvPr>
        </p:nvSpPr>
        <p:spPr/>
        <p:txBody>
          <a:bodyPr>
            <a:noAutofit/>
          </a:bodyPr>
          <a:lstStyle/>
          <a:p>
            <a:pPr marL="0" indent="0" algn="ctr">
              <a:buNone/>
            </a:pPr>
            <a:r>
              <a:rPr lang="en-US" sz="3600" dirty="0"/>
              <a:t>Thank you for viewing my NETW191 final project. In this project, you will see how we covered networking fundamentals by designing and developing a process for building a network on a virtual machine using SOHO router configurations, subnetting, connectivity testing, network documentation, and SOHO wireless network security.</a:t>
            </a:r>
          </a:p>
        </p:txBody>
      </p:sp>
    </p:spTree>
    <p:extLst>
      <p:ext uri="{BB962C8B-B14F-4D97-AF65-F5344CB8AC3E}">
        <p14:creationId xmlns:p14="http://schemas.microsoft.com/office/powerpoint/2010/main" val="2362323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750D-81FB-328D-C39F-967BF0252080}"/>
              </a:ext>
            </a:extLst>
          </p:cNvPr>
          <p:cNvSpPr>
            <a:spLocks noGrp="1"/>
          </p:cNvSpPr>
          <p:nvPr>
            <p:ph type="title"/>
          </p:nvPr>
        </p:nvSpPr>
        <p:spPr>
          <a:xfrm>
            <a:off x="616790" y="186905"/>
            <a:ext cx="10131425" cy="1456267"/>
          </a:xfrm>
        </p:spPr>
        <p:txBody>
          <a:bodyPr>
            <a:normAutofit/>
          </a:bodyPr>
          <a:lstStyle/>
          <a:p>
            <a:pPr algn="ctr"/>
            <a:r>
              <a:rPr lang="en-US" sz="4800" dirty="0"/>
              <a:t>References</a:t>
            </a:r>
          </a:p>
        </p:txBody>
      </p:sp>
      <p:sp>
        <p:nvSpPr>
          <p:cNvPr id="3" name="Content Placeholder 2">
            <a:extLst>
              <a:ext uri="{FF2B5EF4-FFF2-40B4-BE49-F238E27FC236}">
                <a16:creationId xmlns:a16="http://schemas.microsoft.com/office/drawing/2014/main" id="{B04541F3-D61B-9B05-D579-0F6CECDB01EF}"/>
              </a:ext>
            </a:extLst>
          </p:cNvPr>
          <p:cNvSpPr>
            <a:spLocks noGrp="1"/>
          </p:cNvSpPr>
          <p:nvPr>
            <p:ph idx="1"/>
          </p:nvPr>
        </p:nvSpPr>
        <p:spPr/>
        <p:txBody>
          <a:bodyPr>
            <a:normAutofit fontScale="92500" lnSpcReduction="20000"/>
          </a:bodyPr>
          <a:lstStyle/>
          <a:p>
            <a:pPr algn="ctr"/>
            <a:r>
              <a:rPr lang="en-US" sz="2400" dirty="0"/>
              <a:t>TP-Link Emulators – </a:t>
            </a:r>
            <a:r>
              <a:rPr lang="en-US" sz="2400" dirty="0">
                <a:hlinkClick r:id="rId2"/>
              </a:rPr>
              <a:t>TP-Link Emulators | TP-Link</a:t>
            </a:r>
            <a:endParaRPr lang="en-US" sz="2400" dirty="0"/>
          </a:p>
          <a:p>
            <a:pPr algn="ctr"/>
            <a:endParaRPr lang="en-US" sz="2400" dirty="0"/>
          </a:p>
          <a:p>
            <a:pPr algn="ctr"/>
            <a:r>
              <a:rPr lang="en-US" sz="2400" dirty="0"/>
              <a:t>Router Passwords- https://www.routerpasswords.com/</a:t>
            </a:r>
          </a:p>
          <a:p>
            <a:pPr marL="0" indent="0" algn="ctr">
              <a:buNone/>
            </a:pPr>
            <a:endParaRPr lang="en-US" sz="2400" dirty="0"/>
          </a:p>
          <a:p>
            <a:pPr algn="ctr"/>
            <a:r>
              <a:rPr lang="en-US" sz="2400" dirty="0"/>
              <a:t>DeVry University Course Project Deliverable</a:t>
            </a:r>
          </a:p>
          <a:p>
            <a:pPr algn="ctr"/>
            <a:endParaRPr lang="en-US" sz="2400" dirty="0"/>
          </a:p>
          <a:p>
            <a:pPr algn="ctr"/>
            <a:r>
              <a:rPr lang="en-US" sz="2400" dirty="0"/>
              <a:t>NETW191 Live Class 2-6</a:t>
            </a:r>
          </a:p>
          <a:p>
            <a:pPr algn="ctr"/>
            <a:endParaRPr lang="en-US" sz="2400" dirty="0"/>
          </a:p>
          <a:p>
            <a:pPr algn="ctr"/>
            <a:r>
              <a:rPr lang="en-US" sz="2400" dirty="0"/>
              <a:t>InfoSec learning lab instructions. </a:t>
            </a:r>
          </a:p>
          <a:p>
            <a:endParaRPr lang="en-US" dirty="0"/>
          </a:p>
        </p:txBody>
      </p:sp>
    </p:spTree>
    <p:extLst>
      <p:ext uri="{BB962C8B-B14F-4D97-AF65-F5344CB8AC3E}">
        <p14:creationId xmlns:p14="http://schemas.microsoft.com/office/powerpoint/2010/main" val="631972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spots">
            <a:extLst>
              <a:ext uri="{FF2B5EF4-FFF2-40B4-BE49-F238E27FC236}">
                <a16:creationId xmlns:a16="http://schemas.microsoft.com/office/drawing/2014/main" id="{20A520D0-11CF-4639-8537-F56A8A2FDCF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44BCB7C-A6FC-4118-9027-468ECFDE6455}"/>
              </a:ext>
            </a:extLst>
          </p:cNvPr>
          <p:cNvSpPr>
            <a:spLocks noGrp="1"/>
          </p:cNvSpPr>
          <p:nvPr>
            <p:ph type="ctrTitle"/>
          </p:nvPr>
        </p:nvSpPr>
        <p:spPr>
          <a:xfrm>
            <a:off x="3962399" y="2573867"/>
            <a:ext cx="7197726" cy="2421464"/>
          </a:xfrm>
        </p:spPr>
        <p:txBody>
          <a:bodyPr>
            <a:normAutofit/>
          </a:bodyPr>
          <a:lstStyle/>
          <a:p>
            <a:r>
              <a:rPr lang="en-US" dirty="0"/>
              <a:t>Thank You!</a:t>
            </a:r>
          </a:p>
        </p:txBody>
      </p:sp>
      <p:sp>
        <p:nvSpPr>
          <p:cNvPr id="3" name="Subtitle 2">
            <a:extLst>
              <a:ext uri="{FF2B5EF4-FFF2-40B4-BE49-F238E27FC236}">
                <a16:creationId xmlns:a16="http://schemas.microsoft.com/office/drawing/2014/main" id="{4B64FA72-B055-4AE3-A6FD-8071BD687CBE}"/>
              </a:ext>
            </a:extLst>
          </p:cNvPr>
          <p:cNvSpPr>
            <a:spLocks noGrp="1"/>
          </p:cNvSpPr>
          <p:nvPr>
            <p:ph type="subTitle" idx="1"/>
          </p:nvPr>
        </p:nvSpPr>
        <p:spPr>
          <a:xfrm>
            <a:off x="3962399" y="4995332"/>
            <a:ext cx="7197726" cy="1405467"/>
          </a:xfrm>
        </p:spPr>
        <p:txBody>
          <a:bodyPr>
            <a:normAutofit/>
          </a:bodyPr>
          <a:lstStyle/>
          <a:p>
            <a:r>
              <a:rPr lang="en-US" dirty="0">
                <a:solidFill>
                  <a:schemeClr val="accent1">
                    <a:lumMod val="40000"/>
                    <a:lumOff val="60000"/>
                  </a:schemeClr>
                </a:solidFill>
              </a:rPr>
              <a:t>Desmoine Garrett</a:t>
            </a:r>
          </a:p>
          <a:p>
            <a:r>
              <a:rPr lang="en-US" dirty="0">
                <a:solidFill>
                  <a:schemeClr val="accent1">
                    <a:lumMod val="40000"/>
                    <a:lumOff val="60000"/>
                  </a:schemeClr>
                </a:solidFill>
              </a:rPr>
              <a:t>2/24/2024</a:t>
            </a:r>
          </a:p>
        </p:txBody>
      </p:sp>
    </p:spTree>
    <p:extLst>
      <p:ext uri="{BB962C8B-B14F-4D97-AF65-F5344CB8AC3E}">
        <p14:creationId xmlns:p14="http://schemas.microsoft.com/office/powerpoint/2010/main" val="293993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73C9-FB06-8F8D-2FDF-15032CB1ADB7}"/>
              </a:ext>
            </a:extLst>
          </p:cNvPr>
          <p:cNvSpPr>
            <a:spLocks noGrp="1"/>
          </p:cNvSpPr>
          <p:nvPr>
            <p:ph type="title"/>
          </p:nvPr>
        </p:nvSpPr>
        <p:spPr>
          <a:xfrm>
            <a:off x="944594" y="506083"/>
            <a:ext cx="10131425" cy="1456267"/>
          </a:xfrm>
        </p:spPr>
        <p:txBody>
          <a:bodyPr>
            <a:normAutofit/>
          </a:bodyPr>
          <a:lstStyle/>
          <a:p>
            <a:pPr algn="ctr"/>
            <a:r>
              <a:rPr lang="en-US" sz="4800" cap="none" dirty="0"/>
              <a:t>IPv4 Addressing</a:t>
            </a:r>
          </a:p>
        </p:txBody>
      </p:sp>
      <p:sp>
        <p:nvSpPr>
          <p:cNvPr id="3" name="Content Placeholder 2">
            <a:extLst>
              <a:ext uri="{FF2B5EF4-FFF2-40B4-BE49-F238E27FC236}">
                <a16:creationId xmlns:a16="http://schemas.microsoft.com/office/drawing/2014/main" id="{4A4BFD9D-7C58-9804-0295-66258ECD5065}"/>
              </a:ext>
            </a:extLst>
          </p:cNvPr>
          <p:cNvSpPr>
            <a:spLocks noGrp="1"/>
          </p:cNvSpPr>
          <p:nvPr>
            <p:ph idx="1"/>
          </p:nvPr>
        </p:nvSpPr>
        <p:spPr>
          <a:xfrm>
            <a:off x="944594" y="1781196"/>
            <a:ext cx="10131425" cy="3649133"/>
          </a:xfrm>
        </p:spPr>
        <p:txBody>
          <a:bodyPr/>
          <a:lstStyle/>
          <a:p>
            <a:pPr marL="0" indent="0" algn="ctr">
              <a:buNone/>
            </a:pPr>
            <a:r>
              <a:rPr lang="en-US" sz="3200" dirty="0"/>
              <a:t>For this section of the project, I implemented an IPv4 addressing scheme to support a network. I assigned an IPv4 address to the SOHO Router virtual machine.</a:t>
            </a:r>
          </a:p>
          <a:p>
            <a:pPr marL="0" indent="0">
              <a:buNone/>
            </a:pPr>
            <a:endParaRPr lang="en-US" dirty="0"/>
          </a:p>
        </p:txBody>
      </p:sp>
    </p:spTree>
    <p:extLst>
      <p:ext uri="{BB962C8B-B14F-4D97-AF65-F5344CB8AC3E}">
        <p14:creationId xmlns:p14="http://schemas.microsoft.com/office/powerpoint/2010/main" val="1467671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A376D23-370F-AF96-9125-756AFD52E1A2}"/>
              </a:ext>
            </a:extLst>
          </p:cNvPr>
          <p:cNvPicPr>
            <a:picLocks noGrp="1" noChangeAspect="1"/>
          </p:cNvPicPr>
          <p:nvPr>
            <p:ph idx="1"/>
          </p:nvPr>
        </p:nvPicPr>
        <p:blipFill>
          <a:blip r:embed="rId2"/>
          <a:stretch>
            <a:fillRect/>
          </a:stretch>
        </p:blipFill>
        <p:spPr>
          <a:xfrm>
            <a:off x="5631642" y="1302588"/>
            <a:ext cx="6228241" cy="5236234"/>
          </a:xfrm>
          <a:prstGeom prst="rect">
            <a:avLst/>
          </a:prstGeom>
        </p:spPr>
      </p:pic>
      <p:sp>
        <p:nvSpPr>
          <p:cNvPr id="6" name="TextBox 5">
            <a:extLst>
              <a:ext uri="{FF2B5EF4-FFF2-40B4-BE49-F238E27FC236}">
                <a16:creationId xmlns:a16="http://schemas.microsoft.com/office/drawing/2014/main" id="{D37899BD-DE77-F69C-2108-D3069FA29D49}"/>
              </a:ext>
            </a:extLst>
          </p:cNvPr>
          <p:cNvSpPr txBox="1"/>
          <p:nvPr/>
        </p:nvSpPr>
        <p:spPr>
          <a:xfrm>
            <a:off x="172529" y="1566215"/>
            <a:ext cx="5115464" cy="4708981"/>
          </a:xfrm>
          <a:prstGeom prst="rect">
            <a:avLst/>
          </a:prstGeom>
          <a:noFill/>
        </p:spPr>
        <p:txBody>
          <a:bodyPr wrap="square">
            <a:spAutoFit/>
          </a:bodyPr>
          <a:lstStyle/>
          <a:p>
            <a:pPr algn="ctr"/>
            <a:r>
              <a:rPr lang="en-US" sz="3000" dirty="0"/>
              <a:t>First, I used the command: </a:t>
            </a:r>
            <a:r>
              <a:rPr lang="en-US" sz="3000" dirty="0" err="1"/>
              <a:t>ip</a:t>
            </a:r>
            <a:r>
              <a:rPr lang="en-US" sz="3000" dirty="0"/>
              <a:t> route | grep default to view the default gateway IP address. </a:t>
            </a:r>
          </a:p>
          <a:p>
            <a:pPr algn="ctr"/>
            <a:r>
              <a:rPr lang="en-US" sz="3000" dirty="0"/>
              <a:t> </a:t>
            </a:r>
          </a:p>
          <a:p>
            <a:pPr algn="ctr"/>
            <a:r>
              <a:rPr lang="en-US" sz="3000" dirty="0"/>
              <a:t>Then I used the infosec virtual machine to change the IPv4 address on Mozilla Firefox from the default IP address: 192.168.1.1  to the new IP address: 192.168.105.0.</a:t>
            </a:r>
          </a:p>
        </p:txBody>
      </p:sp>
      <p:sp>
        <p:nvSpPr>
          <p:cNvPr id="7" name="TextBox 6">
            <a:extLst>
              <a:ext uri="{FF2B5EF4-FFF2-40B4-BE49-F238E27FC236}">
                <a16:creationId xmlns:a16="http://schemas.microsoft.com/office/drawing/2014/main" id="{872A1F22-5C0B-040B-125A-0D5BD83DB423}"/>
              </a:ext>
            </a:extLst>
          </p:cNvPr>
          <p:cNvSpPr txBox="1"/>
          <p:nvPr/>
        </p:nvSpPr>
        <p:spPr>
          <a:xfrm>
            <a:off x="3626000" y="143787"/>
            <a:ext cx="3786996" cy="830997"/>
          </a:xfrm>
          <a:prstGeom prst="rect">
            <a:avLst/>
          </a:prstGeom>
          <a:noFill/>
        </p:spPr>
        <p:txBody>
          <a:bodyPr wrap="square" rtlCol="0">
            <a:spAutoFit/>
          </a:bodyPr>
          <a:lstStyle/>
          <a:p>
            <a:pPr algn="ctr"/>
            <a:r>
              <a:rPr lang="en-US" sz="4800" dirty="0">
                <a:latin typeface="+mj-lt"/>
              </a:rPr>
              <a:t>Preparation</a:t>
            </a:r>
          </a:p>
        </p:txBody>
      </p:sp>
    </p:spTree>
    <p:extLst>
      <p:ext uri="{BB962C8B-B14F-4D97-AF65-F5344CB8AC3E}">
        <p14:creationId xmlns:p14="http://schemas.microsoft.com/office/powerpoint/2010/main" val="171750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A0DF-B95E-F576-5F1E-4DE7749939C1}"/>
              </a:ext>
            </a:extLst>
          </p:cNvPr>
          <p:cNvSpPr>
            <a:spLocks noGrp="1"/>
          </p:cNvSpPr>
          <p:nvPr>
            <p:ph type="title"/>
          </p:nvPr>
        </p:nvSpPr>
        <p:spPr>
          <a:xfrm>
            <a:off x="1030287" y="247290"/>
            <a:ext cx="10131425" cy="1456267"/>
          </a:xfrm>
        </p:spPr>
        <p:txBody>
          <a:bodyPr>
            <a:normAutofit/>
          </a:bodyPr>
          <a:lstStyle/>
          <a:p>
            <a:pPr algn="ctr"/>
            <a:r>
              <a:rPr lang="en-US" sz="4800" cap="none" dirty="0"/>
              <a:t>IPv4 Addressing Assignment</a:t>
            </a:r>
          </a:p>
        </p:txBody>
      </p:sp>
      <p:pic>
        <p:nvPicPr>
          <p:cNvPr id="4" name="Picture 3">
            <a:extLst>
              <a:ext uri="{FF2B5EF4-FFF2-40B4-BE49-F238E27FC236}">
                <a16:creationId xmlns:a16="http://schemas.microsoft.com/office/drawing/2014/main" id="{35DAC867-D7E2-7E8E-5906-04991EBB58FC}"/>
              </a:ext>
            </a:extLst>
          </p:cNvPr>
          <p:cNvPicPr>
            <a:picLocks noChangeAspect="1"/>
          </p:cNvPicPr>
          <p:nvPr/>
        </p:nvPicPr>
        <p:blipFill>
          <a:blip r:embed="rId2"/>
          <a:stretch>
            <a:fillRect/>
          </a:stretch>
        </p:blipFill>
        <p:spPr>
          <a:xfrm>
            <a:off x="5781246" y="1778897"/>
            <a:ext cx="6192977" cy="4432122"/>
          </a:xfrm>
          <a:prstGeom prst="rect">
            <a:avLst/>
          </a:prstGeom>
        </p:spPr>
      </p:pic>
      <p:sp>
        <p:nvSpPr>
          <p:cNvPr id="6" name="TextBox 5">
            <a:extLst>
              <a:ext uri="{FF2B5EF4-FFF2-40B4-BE49-F238E27FC236}">
                <a16:creationId xmlns:a16="http://schemas.microsoft.com/office/drawing/2014/main" id="{EE730C56-3283-4D7E-2B22-1AC5A5627EAA}"/>
              </a:ext>
            </a:extLst>
          </p:cNvPr>
          <p:cNvSpPr txBox="1"/>
          <p:nvPr/>
        </p:nvSpPr>
        <p:spPr>
          <a:xfrm>
            <a:off x="631885" y="2230904"/>
            <a:ext cx="4336931" cy="3046988"/>
          </a:xfrm>
          <a:prstGeom prst="rect">
            <a:avLst/>
          </a:prstGeom>
          <a:noFill/>
        </p:spPr>
        <p:txBody>
          <a:bodyPr wrap="square">
            <a:spAutoFit/>
          </a:bodyPr>
          <a:lstStyle/>
          <a:p>
            <a:pPr algn="ctr"/>
            <a:r>
              <a:rPr lang="en-US" sz="3200" dirty="0"/>
              <a:t>Next, I used the virtual computer to check and ensure the IP address matched the new IPv4 address on the command terminal. </a:t>
            </a:r>
          </a:p>
        </p:txBody>
      </p:sp>
    </p:spTree>
    <p:extLst>
      <p:ext uri="{BB962C8B-B14F-4D97-AF65-F5344CB8AC3E}">
        <p14:creationId xmlns:p14="http://schemas.microsoft.com/office/powerpoint/2010/main" val="319328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EE89-9BF4-64C4-E6E2-6F05F6061BE1}"/>
              </a:ext>
            </a:extLst>
          </p:cNvPr>
          <p:cNvSpPr>
            <a:spLocks noGrp="1"/>
          </p:cNvSpPr>
          <p:nvPr>
            <p:ph type="title"/>
          </p:nvPr>
        </p:nvSpPr>
        <p:spPr>
          <a:xfrm>
            <a:off x="867105" y="327645"/>
            <a:ext cx="10131425" cy="1456267"/>
          </a:xfrm>
        </p:spPr>
        <p:txBody>
          <a:bodyPr>
            <a:normAutofit/>
          </a:bodyPr>
          <a:lstStyle/>
          <a:p>
            <a:pPr algn="ctr"/>
            <a:r>
              <a:rPr lang="en-US" sz="4800" dirty="0"/>
              <a:t>Connectivity Testing</a:t>
            </a:r>
          </a:p>
        </p:txBody>
      </p:sp>
      <p:sp>
        <p:nvSpPr>
          <p:cNvPr id="3" name="Content Placeholder 2">
            <a:extLst>
              <a:ext uri="{FF2B5EF4-FFF2-40B4-BE49-F238E27FC236}">
                <a16:creationId xmlns:a16="http://schemas.microsoft.com/office/drawing/2014/main" id="{A7359394-1D6C-EC9D-6BCE-0AE8056D0641}"/>
              </a:ext>
            </a:extLst>
          </p:cNvPr>
          <p:cNvSpPr>
            <a:spLocks noGrp="1"/>
          </p:cNvSpPr>
          <p:nvPr>
            <p:ph idx="1"/>
          </p:nvPr>
        </p:nvSpPr>
        <p:spPr>
          <a:xfrm>
            <a:off x="2592240" y="1783912"/>
            <a:ext cx="6681156" cy="3649133"/>
          </a:xfrm>
        </p:spPr>
        <p:txBody>
          <a:bodyPr>
            <a:normAutofit/>
          </a:bodyPr>
          <a:lstStyle/>
          <a:p>
            <a:pPr marL="0" indent="0" algn="ctr">
              <a:buNone/>
            </a:pPr>
            <a:r>
              <a:rPr lang="en-US" sz="3200" dirty="0"/>
              <a:t>In this portion of the project, I tested the connectivity between two computers and the SOHO router. I used the ping utility to verify the network connectivity among the three virtual machines.</a:t>
            </a:r>
          </a:p>
        </p:txBody>
      </p:sp>
    </p:spTree>
    <p:extLst>
      <p:ext uri="{BB962C8B-B14F-4D97-AF65-F5344CB8AC3E}">
        <p14:creationId xmlns:p14="http://schemas.microsoft.com/office/powerpoint/2010/main" val="3501187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1478-7C2B-9C1F-3C25-E25F2B9AB30F}"/>
              </a:ext>
            </a:extLst>
          </p:cNvPr>
          <p:cNvSpPr>
            <a:spLocks noGrp="1"/>
          </p:cNvSpPr>
          <p:nvPr>
            <p:ph type="title"/>
          </p:nvPr>
        </p:nvSpPr>
        <p:spPr/>
        <p:txBody>
          <a:bodyPr/>
          <a:lstStyle/>
          <a:p>
            <a:pPr algn="ctr"/>
            <a:r>
              <a:rPr lang="en-US" sz="4800" dirty="0"/>
              <a:t>Dynamic IP Address Assignment</a:t>
            </a:r>
            <a:br>
              <a:rPr lang="en-US" sz="3600" dirty="0"/>
            </a:br>
            <a:endParaRPr lang="en-US" dirty="0"/>
          </a:p>
        </p:txBody>
      </p:sp>
      <p:sp>
        <p:nvSpPr>
          <p:cNvPr id="3" name="Content Placeholder 2">
            <a:extLst>
              <a:ext uri="{FF2B5EF4-FFF2-40B4-BE49-F238E27FC236}">
                <a16:creationId xmlns:a16="http://schemas.microsoft.com/office/drawing/2014/main" id="{7A3807B8-502C-E239-1C6C-63E048BC2BD1}"/>
              </a:ext>
            </a:extLst>
          </p:cNvPr>
          <p:cNvSpPr>
            <a:spLocks noGrp="1"/>
          </p:cNvSpPr>
          <p:nvPr>
            <p:ph idx="1"/>
          </p:nvPr>
        </p:nvSpPr>
        <p:spPr>
          <a:xfrm>
            <a:off x="685802" y="1874648"/>
            <a:ext cx="3653286" cy="3649133"/>
          </a:xfrm>
        </p:spPr>
        <p:txBody>
          <a:bodyPr>
            <a:normAutofit/>
          </a:bodyPr>
          <a:lstStyle/>
          <a:p>
            <a:pPr marL="0" indent="0" algn="ctr">
              <a:buNone/>
            </a:pPr>
            <a:r>
              <a:rPr lang="en-US" sz="3200" dirty="0"/>
              <a:t>In this picture, it shows the IPv4 address of the Virtual Machine Computer 1. </a:t>
            </a:r>
          </a:p>
        </p:txBody>
      </p:sp>
      <p:pic>
        <p:nvPicPr>
          <p:cNvPr id="4" name="Picture 3">
            <a:extLst>
              <a:ext uri="{FF2B5EF4-FFF2-40B4-BE49-F238E27FC236}">
                <a16:creationId xmlns:a16="http://schemas.microsoft.com/office/drawing/2014/main" id="{9CF71E12-9021-29B1-ECE9-29383E7EC627}"/>
              </a:ext>
            </a:extLst>
          </p:cNvPr>
          <p:cNvPicPr>
            <a:picLocks noChangeAspect="1"/>
          </p:cNvPicPr>
          <p:nvPr/>
        </p:nvPicPr>
        <p:blipFill>
          <a:blip r:embed="rId2"/>
          <a:stretch>
            <a:fillRect/>
          </a:stretch>
        </p:blipFill>
        <p:spPr>
          <a:xfrm>
            <a:off x="5177570" y="1587043"/>
            <a:ext cx="6736664" cy="5029636"/>
          </a:xfrm>
          <a:prstGeom prst="rect">
            <a:avLst/>
          </a:prstGeom>
        </p:spPr>
      </p:pic>
    </p:spTree>
    <p:extLst>
      <p:ext uri="{BB962C8B-B14F-4D97-AF65-F5344CB8AC3E}">
        <p14:creationId xmlns:p14="http://schemas.microsoft.com/office/powerpoint/2010/main" val="136363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69B53-E544-BD99-8724-BBCDFC2CFE9C}"/>
              </a:ext>
            </a:extLst>
          </p:cNvPr>
          <p:cNvSpPr>
            <a:spLocks noGrp="1"/>
          </p:cNvSpPr>
          <p:nvPr>
            <p:ph type="title"/>
          </p:nvPr>
        </p:nvSpPr>
        <p:spPr/>
        <p:txBody>
          <a:bodyPr/>
          <a:lstStyle/>
          <a:p>
            <a:pPr algn="ctr"/>
            <a:r>
              <a:rPr lang="en-US" sz="4800" dirty="0"/>
              <a:t>Dynamic IP Address Assignment</a:t>
            </a:r>
            <a:br>
              <a:rPr lang="en-US" dirty="0"/>
            </a:br>
            <a:endParaRPr lang="en-US" dirty="0"/>
          </a:p>
        </p:txBody>
      </p:sp>
      <p:sp>
        <p:nvSpPr>
          <p:cNvPr id="3" name="Content Placeholder 2">
            <a:extLst>
              <a:ext uri="{FF2B5EF4-FFF2-40B4-BE49-F238E27FC236}">
                <a16:creationId xmlns:a16="http://schemas.microsoft.com/office/drawing/2014/main" id="{30761402-1840-C71C-0943-84AC7AB664AB}"/>
              </a:ext>
            </a:extLst>
          </p:cNvPr>
          <p:cNvSpPr>
            <a:spLocks noGrp="1"/>
          </p:cNvSpPr>
          <p:nvPr>
            <p:ph idx="1"/>
          </p:nvPr>
        </p:nvSpPr>
        <p:spPr>
          <a:xfrm>
            <a:off x="685801" y="1883136"/>
            <a:ext cx="4257135" cy="3649133"/>
          </a:xfrm>
        </p:spPr>
        <p:txBody>
          <a:bodyPr/>
          <a:lstStyle/>
          <a:p>
            <a:pPr marL="0" indent="0" algn="ctr">
              <a:buNone/>
            </a:pPr>
            <a:r>
              <a:rPr lang="en-US" sz="3200" dirty="0"/>
              <a:t>In this picture, it shows the IPv4 address of the Virtual Machine Computer 2. </a:t>
            </a:r>
          </a:p>
          <a:p>
            <a:endParaRPr lang="en-US" dirty="0"/>
          </a:p>
        </p:txBody>
      </p:sp>
      <p:pic>
        <p:nvPicPr>
          <p:cNvPr id="4" name="Picture 3">
            <a:extLst>
              <a:ext uri="{FF2B5EF4-FFF2-40B4-BE49-F238E27FC236}">
                <a16:creationId xmlns:a16="http://schemas.microsoft.com/office/drawing/2014/main" id="{51DB0C9D-E5ED-9FD6-DA0E-4A063666113A}"/>
              </a:ext>
            </a:extLst>
          </p:cNvPr>
          <p:cNvPicPr>
            <a:picLocks noChangeAspect="1"/>
          </p:cNvPicPr>
          <p:nvPr/>
        </p:nvPicPr>
        <p:blipFill>
          <a:blip r:embed="rId2"/>
          <a:stretch>
            <a:fillRect/>
          </a:stretch>
        </p:blipFill>
        <p:spPr>
          <a:xfrm>
            <a:off x="5615796" y="1883136"/>
            <a:ext cx="6341157" cy="4517664"/>
          </a:xfrm>
          <a:prstGeom prst="rect">
            <a:avLst/>
          </a:prstGeom>
        </p:spPr>
      </p:pic>
    </p:spTree>
    <p:extLst>
      <p:ext uri="{BB962C8B-B14F-4D97-AF65-F5344CB8AC3E}">
        <p14:creationId xmlns:p14="http://schemas.microsoft.com/office/powerpoint/2010/main" val="1455260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B4039-D05F-93B8-68CC-D86052777D82}"/>
              </a:ext>
            </a:extLst>
          </p:cNvPr>
          <p:cNvSpPr>
            <a:spLocks noGrp="1"/>
          </p:cNvSpPr>
          <p:nvPr>
            <p:ph type="title"/>
          </p:nvPr>
        </p:nvSpPr>
        <p:spPr/>
        <p:txBody>
          <a:bodyPr/>
          <a:lstStyle/>
          <a:p>
            <a:pPr algn="ctr"/>
            <a:r>
              <a:rPr lang="en-US" sz="4400" dirty="0"/>
              <a:t>Connectivity Test</a:t>
            </a:r>
            <a:br>
              <a:rPr lang="en-US" dirty="0"/>
            </a:br>
            <a:endParaRPr lang="en-US" dirty="0"/>
          </a:p>
        </p:txBody>
      </p:sp>
      <p:sp>
        <p:nvSpPr>
          <p:cNvPr id="3" name="Content Placeholder 2">
            <a:extLst>
              <a:ext uri="{FF2B5EF4-FFF2-40B4-BE49-F238E27FC236}">
                <a16:creationId xmlns:a16="http://schemas.microsoft.com/office/drawing/2014/main" id="{CC3A1BBA-15C2-CD4D-F3B0-9842DFFEFB2B}"/>
              </a:ext>
            </a:extLst>
          </p:cNvPr>
          <p:cNvSpPr>
            <a:spLocks noGrp="1"/>
          </p:cNvSpPr>
          <p:nvPr>
            <p:ph idx="1"/>
          </p:nvPr>
        </p:nvSpPr>
        <p:spPr>
          <a:xfrm>
            <a:off x="987726" y="2065867"/>
            <a:ext cx="4024222" cy="3649133"/>
          </a:xfrm>
        </p:spPr>
        <p:txBody>
          <a:bodyPr/>
          <a:lstStyle/>
          <a:p>
            <a:pPr marL="0" indent="0" algn="ctr">
              <a:buNone/>
            </a:pPr>
            <a:r>
              <a:rPr lang="en-US" sz="2400" dirty="0"/>
              <a:t>This is the connectivity test FROM the Computer 1 VM TO the SOHO Router Virtual Machine and the connectivity test FROM the Computer 1 Virtual Machine TO the Computer 2 Virtual Machine.</a:t>
            </a:r>
          </a:p>
          <a:p>
            <a:endParaRPr lang="en-US" dirty="0"/>
          </a:p>
        </p:txBody>
      </p:sp>
      <p:pic>
        <p:nvPicPr>
          <p:cNvPr id="4" name="Picture 3">
            <a:extLst>
              <a:ext uri="{FF2B5EF4-FFF2-40B4-BE49-F238E27FC236}">
                <a16:creationId xmlns:a16="http://schemas.microsoft.com/office/drawing/2014/main" id="{51CE4DDC-E0F0-0650-E5A3-E5BBBB0E98A0}"/>
              </a:ext>
            </a:extLst>
          </p:cNvPr>
          <p:cNvPicPr>
            <a:picLocks noChangeAspect="1"/>
          </p:cNvPicPr>
          <p:nvPr/>
        </p:nvPicPr>
        <p:blipFill>
          <a:blip r:embed="rId2"/>
          <a:stretch>
            <a:fillRect/>
          </a:stretch>
        </p:blipFill>
        <p:spPr>
          <a:xfrm>
            <a:off x="6096000" y="1518960"/>
            <a:ext cx="5471485" cy="4968671"/>
          </a:xfrm>
          <a:prstGeom prst="rect">
            <a:avLst/>
          </a:prstGeom>
        </p:spPr>
      </p:pic>
    </p:spTree>
    <p:extLst>
      <p:ext uri="{BB962C8B-B14F-4D97-AF65-F5344CB8AC3E}">
        <p14:creationId xmlns:p14="http://schemas.microsoft.com/office/powerpoint/2010/main" val="19922526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0D51BCB-0419-432E-B7F1-25548446A625}">
  <ds:schemaRefs>
    <ds:schemaRef ds:uri="http://schemas.microsoft.com/sharepoint/v3/contenttype/forms"/>
  </ds:schemaRefs>
</ds:datastoreItem>
</file>

<file path=customXml/itemProps2.xml><?xml version="1.0" encoding="utf-8"?>
<ds:datastoreItem xmlns:ds="http://schemas.openxmlformats.org/officeDocument/2006/customXml" ds:itemID="{9E8D3305-1D9D-4BC8-A40F-6F8AE50BD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08B90B-70ED-4539-9C14-FB2728D9064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Future design</Template>
  <TotalTime>1533</TotalTime>
  <Words>1317</Words>
  <Application>Microsoft Office PowerPoint</Application>
  <PresentationFormat>Widescreen</PresentationFormat>
  <Paragraphs>90</Paragraphs>
  <Slides>24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Celestial</vt:lpstr>
      <vt:lpstr>NEtW191</vt:lpstr>
      <vt:lpstr>Introduction</vt:lpstr>
      <vt:lpstr>IPv4 Addressing</vt:lpstr>
      <vt:lpstr>PowerPoint Presentation</vt:lpstr>
      <vt:lpstr>IPv4 Addressing Assignment</vt:lpstr>
      <vt:lpstr>Connectivity Testing</vt:lpstr>
      <vt:lpstr>Dynamic IP Address Assignment </vt:lpstr>
      <vt:lpstr>Dynamic IP Address Assignment </vt:lpstr>
      <vt:lpstr>Connectivity Test </vt:lpstr>
      <vt:lpstr>Connectivity Test </vt:lpstr>
      <vt:lpstr>IP Subnetting and Loopback Interfaces</vt:lpstr>
      <vt:lpstr>IP Subnetting</vt:lpstr>
      <vt:lpstr>Loopback Interfaces</vt:lpstr>
      <vt:lpstr>Connectivity Test</vt:lpstr>
      <vt:lpstr>Visio Network Diagram</vt:lpstr>
      <vt:lpstr>Visio Network Diagram</vt:lpstr>
      <vt:lpstr>SOHO Wireless Network Security</vt:lpstr>
      <vt:lpstr>SOHO Wireless Network Security 1 of 3 </vt:lpstr>
      <vt:lpstr>SOHO Wireless Network Security 2 of 3 </vt:lpstr>
      <vt:lpstr>SOHO Wireless Network Security 3 of 3 </vt:lpstr>
      <vt:lpstr>Gained Career Skills</vt:lpstr>
      <vt:lpstr>Conclusion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NEtW191</dc:title>
  <dc:creator>desi garrett</dc:creator>
  <cp:lastModifiedBy>desi garrett</cp:lastModifiedBy>
  <cp:revision>1</cp:revision>
  <dcterms:created xsi:type="dcterms:W3CDTF">2024-02-23T23:58:10Z</dcterms:created>
  <dcterms:modified xsi:type="dcterms:W3CDTF">2024-02-25T01:31:24Z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